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5F00"/>
    <a:srgbClr val="800000"/>
    <a:srgbClr val="FAF0CD"/>
    <a:srgbClr val="FBF1CE"/>
    <a:srgbClr val="FCF2C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931" autoAdjust="0"/>
  </p:normalViewPr>
  <p:slideViewPr>
    <p:cSldViewPr snapToGrid="0">
      <p:cViewPr varScale="1">
        <p:scale>
          <a:sx n="14" d="100"/>
          <a:sy n="14" d="100"/>
        </p:scale>
        <p:origin x="22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1635-D598-42BB-A8ED-851BB52F359E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29770-726F-4380-AE55-04C915050C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51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b="1" dirty="0"/>
              <a:t>SUGESTÃO DE APRESENTAÇÃO</a:t>
            </a:r>
            <a:r>
              <a:rPr lang="pt-PT" sz="2800" dirty="0"/>
              <a:t/>
            </a:r>
            <a:br>
              <a:rPr lang="pt-PT" sz="2800" dirty="0"/>
            </a:br>
            <a:r>
              <a:rPr lang="pt-PT" sz="2800" dirty="0"/>
              <a:t>Cada autor poderá efetuar as alterações que entender, desde que obedecendo ao </a:t>
            </a:r>
          </a:p>
          <a:p>
            <a:r>
              <a:rPr lang="pt-PT" sz="2800" dirty="0"/>
              <a:t>TAMANHO DO POSTER definido - 90cm(</a:t>
            </a:r>
            <a:r>
              <a:rPr lang="pt-PT" sz="2800" dirty="0" err="1"/>
              <a:t>alt</a:t>
            </a:r>
            <a:r>
              <a:rPr lang="pt-PT" sz="2800" dirty="0"/>
              <a:t>)x 70cm(</a:t>
            </a:r>
            <a:r>
              <a:rPr lang="pt-PT" sz="2800" dirty="0" err="1"/>
              <a:t>larg</a:t>
            </a:r>
            <a:r>
              <a:rPr lang="pt-PT" sz="2800" dirty="0"/>
              <a:t>). </a:t>
            </a:r>
          </a:p>
          <a:p>
            <a:r>
              <a:rPr lang="pt-PT" sz="2800" dirty="0"/>
              <a:t>Recomendação de TIPO DE LETRA: </a:t>
            </a:r>
            <a:r>
              <a:rPr lang="pt-PT" sz="2800" dirty="0" err="1"/>
              <a:t>Arial</a:t>
            </a:r>
            <a:endParaRPr lang="pt-PT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29770-726F-4380-AE55-04C915050C7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44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1BC38-B349-4201-BEE6-7A7B6967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D7B63-2182-4925-8539-E76EF5111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C2CCF3E-4E53-4312-BCBE-9489A9C4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75BD344-7E30-4C5C-BE91-8EAF6040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C0CC1C2-347A-4A52-9E44-E0A8C3C3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9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F7145-7CAD-4B05-8795-035BEB3D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5951F9B-1562-4A9E-8ED2-E82951A92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B0366E-F2BC-414E-9053-92787EF4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7743FD-82FB-4901-8698-51618A99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7749549-9A1C-4AEC-BB61-FD715BEA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0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E86759-D944-4A6E-9E21-9642EFA2F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8046104-DDD1-4BF8-8FA0-2258EB3B4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F77C901-57C5-4E12-A477-B883D480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907936B-01B1-4429-8BBB-A81B806A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BE7673D-3261-4F0E-8B66-2CAA6FBF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35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1F41C-BC92-4897-8D25-DC324D86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64EE0E-00B4-4D50-9458-652DAB73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279124F-DF18-4F8B-B23A-0A9C6409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9305B0-94BB-40C9-9C54-1C6E000C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866572-808E-42F0-9073-C8B871C7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745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8829C-43D2-4D3D-BD59-E93309EA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5C802D8-D1B9-4FB4-BA39-4450EE7B5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9C9F98-61FF-45DA-AD2E-47E76C55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BDE6D9A-25D1-4023-8FEC-86708E00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C521354-9572-4D5F-852D-2A01D1FBA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204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0293F-C366-4959-82C1-A34F288E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7D1DF4C-6FF8-4D22-9355-1FD2E290D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E5018C3-926E-4FA1-ACA1-365D3032E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FC3915F-9299-44D2-9E37-56FA278A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13CA8C4-28FF-4F6C-8181-EAD93DD2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A9A5BEA-D23F-4839-BA4F-0DA5B039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751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95E4B-2C66-4FFC-BAD1-A9AB9B10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40F8678-FC9B-4B86-BB71-0D9F108C3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B0B901D-04DD-4CF3-B43A-3926F01F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473DF65-86E9-4526-BC07-88AE8581A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D40752D-EE64-4527-B530-D022588EA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48FE031-8F88-4B30-9309-D68145DF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F990FBD-B40E-4999-8F2E-CF0C5274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8040BCE-9ADF-4C20-B910-FD7C9DD9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173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AB6A7-DA97-4882-9BD5-B27D13E3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7C15072-1BDB-4D0C-8E84-E4557CF4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FDB2A6B-7FB8-4A37-9730-C1E90771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41251ED-C776-42EB-A438-3020C317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5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9DBD913-B20C-4616-B862-79A58327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AB8EB8B-8E1A-42CB-8894-0C6D7CE3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5BFB0F6-239F-4CE8-859F-05EBA4234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019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24B5-82BB-4C36-933E-B8CFB6DA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1378B1-5DF6-49C5-A83C-9C5FA03A7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AD5EF20-2168-4E84-A0F6-E50C50AA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C4CC3-FEC9-4213-83F2-804828B1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2218D1A-8049-4816-82FC-AA49468B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D8A68E-6EDA-4BFA-82B9-B4DA7672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512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92AAB-396A-4D5F-8F42-E56CE9AB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3590CA6-BDCA-4DCD-ADBE-345ACB52C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7DC5CCA-0C75-47BB-A76A-2C3E191B6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65BD9A3-554D-46EB-9EC6-6E5CE747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261BF97-B7AA-47F4-93B7-615835A9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76ACF77-33D3-4A65-8DA7-328C542A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247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B25D6C7-E41A-4D23-9D6E-80209E4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EA7BF2-18E6-4E28-B604-4F559A95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6AF2A68-8DAD-4CAF-B407-7E72CBBE7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67BD3B-5ADC-4CDC-8183-C35A264D7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E83A08-5A83-43AC-B5D0-E573A6AC5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59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CF2CF"/>
            </a:gs>
            <a:gs pos="0">
              <a:schemeClr val="accent4">
                <a:alpha val="0"/>
                <a:lumMod val="0"/>
                <a:lumOff val="100000"/>
              </a:schemeClr>
            </a:gs>
            <a:gs pos="81000">
              <a:srgbClr val="FAF0CD"/>
            </a:gs>
            <a:gs pos="95000">
              <a:srgbClr val="FAF0CD"/>
            </a:gs>
            <a:gs pos="100000">
              <a:srgbClr val="FBF1C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Imagem 1034">
            <a:extLst>
              <a:ext uri="{FF2B5EF4-FFF2-40B4-BE49-F238E27FC236}">
                <a16:creationId xmlns:a16="http://schemas.microsoft.com/office/drawing/2014/main" id="{96F6755C-0007-49EB-B094-02A821252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6000"/>
                    </a14:imgEffect>
                    <a14:imgEffect>
                      <a14:colorTemperature colorTemp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072">
            <a:off x="6119109" y="19940516"/>
            <a:ext cx="19626043" cy="12349776"/>
          </a:xfrm>
          <a:prstGeom prst="rect">
            <a:avLst/>
          </a:prstGeom>
        </p:spPr>
      </p:pic>
      <p:sp>
        <p:nvSpPr>
          <p:cNvPr id="1037" name="Retângulo 1036">
            <a:extLst>
              <a:ext uri="{FF2B5EF4-FFF2-40B4-BE49-F238E27FC236}">
                <a16:creationId xmlns:a16="http://schemas.microsoft.com/office/drawing/2014/main" id="{CA9F497C-FAFB-44C2-873E-079C032E633E}"/>
              </a:ext>
            </a:extLst>
          </p:cNvPr>
          <p:cNvSpPr/>
          <p:nvPr/>
        </p:nvSpPr>
        <p:spPr>
          <a:xfrm>
            <a:off x="1010012" y="896880"/>
            <a:ext cx="23004000" cy="3016800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5E5D126-36FD-4A8F-BF60-F42115FDBA7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177" b="3226"/>
          <a:stretch/>
        </p:blipFill>
        <p:spPr>
          <a:xfrm>
            <a:off x="7943076" y="304798"/>
            <a:ext cx="17316000" cy="2052447"/>
          </a:xfrm>
          <a:prstGeom prst="rect">
            <a:avLst/>
          </a:prstGeom>
        </p:spPr>
      </p:pic>
      <p:sp>
        <p:nvSpPr>
          <p:cNvPr id="8" name="Meia Moldura 7">
            <a:extLst>
              <a:ext uri="{FF2B5EF4-FFF2-40B4-BE49-F238E27FC236}">
                <a16:creationId xmlns:a16="http://schemas.microsoft.com/office/drawing/2014/main" id="{0D4A443D-B696-4497-A3DC-7DB183256910}"/>
              </a:ext>
            </a:extLst>
          </p:cNvPr>
          <p:cNvSpPr/>
          <p:nvPr/>
        </p:nvSpPr>
        <p:spPr>
          <a:xfrm>
            <a:off x="304799" y="304800"/>
            <a:ext cx="7380000" cy="7596000"/>
          </a:xfrm>
          <a:prstGeom prst="halfFrame">
            <a:avLst>
              <a:gd name="adj1" fmla="val 8241"/>
              <a:gd name="adj2" fmla="val 9100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1030" name="Picture 6" descr="Resultado de imagem para ie uminho">
            <a:extLst>
              <a:ext uri="{FF2B5EF4-FFF2-40B4-BE49-F238E27FC236}">
                <a16:creationId xmlns:a16="http://schemas.microsoft.com/office/drawing/2014/main" id="{401F88B6-B826-48E9-A79F-70A7A008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98" y="1031943"/>
            <a:ext cx="864000" cy="6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EADD1E-CFA5-422D-AAFF-127BF3FB5922}"/>
              </a:ext>
            </a:extLst>
          </p:cNvPr>
          <p:cNvSpPr/>
          <p:nvPr/>
        </p:nvSpPr>
        <p:spPr>
          <a:xfrm>
            <a:off x="1215707" y="2584535"/>
            <a:ext cx="22792091" cy="1269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89D7962-4293-43D2-BAB3-BC3891C4B2ED}"/>
              </a:ext>
            </a:extLst>
          </p:cNvPr>
          <p:cNvSpPr/>
          <p:nvPr/>
        </p:nvSpPr>
        <p:spPr>
          <a:xfrm>
            <a:off x="1215707" y="4336335"/>
            <a:ext cx="22792091" cy="28019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Nome(s) do(s) autor(</a:t>
            </a: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E-mail(s)</a:t>
            </a:r>
          </a:p>
          <a:p>
            <a:pPr algn="ctr"/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Instituição(</a:t>
            </a: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1EED78B-4D9A-473D-BD4B-995DF47F6CE5}"/>
              </a:ext>
            </a:extLst>
          </p:cNvPr>
          <p:cNvSpPr/>
          <p:nvPr/>
        </p:nvSpPr>
        <p:spPr>
          <a:xfrm>
            <a:off x="968209" y="7670571"/>
            <a:ext cx="7380000" cy="13816938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DB4F839-52E4-434F-A005-ABDEA4F4BFAD}"/>
              </a:ext>
            </a:extLst>
          </p:cNvPr>
          <p:cNvSpPr/>
          <p:nvPr/>
        </p:nvSpPr>
        <p:spPr>
          <a:xfrm>
            <a:off x="968209" y="21853311"/>
            <a:ext cx="7380000" cy="921571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6C43EE-F5C6-43FF-A3C7-0510BDE81682}"/>
              </a:ext>
            </a:extLst>
          </p:cNvPr>
          <p:cNvSpPr/>
          <p:nvPr/>
        </p:nvSpPr>
        <p:spPr>
          <a:xfrm>
            <a:off x="8730776" y="7640761"/>
            <a:ext cx="7379999" cy="2342826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F5B12EA-E8C4-4D03-AE8A-76B5AC944BF6}"/>
              </a:ext>
            </a:extLst>
          </p:cNvPr>
          <p:cNvSpPr/>
          <p:nvPr/>
        </p:nvSpPr>
        <p:spPr>
          <a:xfrm>
            <a:off x="16627798" y="7713035"/>
            <a:ext cx="7380000" cy="1285280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AC47D6B-6931-48BF-8C02-BAD1781476AA}"/>
              </a:ext>
            </a:extLst>
          </p:cNvPr>
          <p:cNvSpPr/>
          <p:nvPr/>
        </p:nvSpPr>
        <p:spPr>
          <a:xfrm>
            <a:off x="16601076" y="21042803"/>
            <a:ext cx="7380000" cy="10026223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595D29BB-21E1-4B0D-A251-23A35ED2B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37" y="1055963"/>
            <a:ext cx="864000" cy="53576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25B59DE3-64AE-4801-998B-FB9C17DAA5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0791" r="7375" b="6573"/>
          <a:stretch/>
        </p:blipFill>
        <p:spPr>
          <a:xfrm>
            <a:off x="1891734" y="1042106"/>
            <a:ext cx="864000" cy="596637"/>
          </a:xfrm>
          <a:prstGeom prst="rect">
            <a:avLst/>
          </a:prstGeom>
        </p:spPr>
      </p:pic>
      <p:pic>
        <p:nvPicPr>
          <p:cNvPr id="1032" name="Picture 8" descr="Resultado de imagem para co-funded by the erasmus+ programme of the european union">
            <a:extLst>
              <a:ext uri="{FF2B5EF4-FFF2-40B4-BE49-F238E27FC236}">
                <a16:creationId xmlns:a16="http://schemas.microsoft.com/office/drawing/2014/main" id="{EA2527AD-873E-4DE5-9FC2-09A2DF5373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2542" r="3902" b="16307"/>
          <a:stretch/>
        </p:blipFill>
        <p:spPr bwMode="auto">
          <a:xfrm>
            <a:off x="2771828" y="1055963"/>
            <a:ext cx="864000" cy="51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F1D9090-8A7B-4664-A1ED-2039A176DDC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547" t="46336" r="34665" b="34914"/>
          <a:stretch/>
        </p:blipFill>
        <p:spPr>
          <a:xfrm>
            <a:off x="4535826" y="1084906"/>
            <a:ext cx="864000" cy="470256"/>
          </a:xfrm>
          <a:prstGeom prst="rect">
            <a:avLst/>
          </a:prstGeom>
        </p:spPr>
      </p:pic>
      <p:pic>
        <p:nvPicPr>
          <p:cNvPr id="1025" name="Imagem 1024">
            <a:extLst>
              <a:ext uri="{FF2B5EF4-FFF2-40B4-BE49-F238E27FC236}">
                <a16:creationId xmlns:a16="http://schemas.microsoft.com/office/drawing/2014/main" id="{C03CFAA0-3EC1-498D-81A9-9361BADA99D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45" y="1076821"/>
            <a:ext cx="864000" cy="514902"/>
          </a:xfrm>
          <a:prstGeom prst="rect">
            <a:avLst/>
          </a:prstGeom>
        </p:spPr>
      </p:pic>
      <p:sp>
        <p:nvSpPr>
          <p:cNvPr id="1028" name="Retângulo 1027">
            <a:extLst>
              <a:ext uri="{FF2B5EF4-FFF2-40B4-BE49-F238E27FC236}">
                <a16:creationId xmlns:a16="http://schemas.microsoft.com/office/drawing/2014/main" id="{4DA4662B-5F1F-400A-B98B-9F32AA36EE16}"/>
              </a:ext>
            </a:extLst>
          </p:cNvPr>
          <p:cNvSpPr/>
          <p:nvPr/>
        </p:nvSpPr>
        <p:spPr>
          <a:xfrm>
            <a:off x="1178512" y="7852674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FECA9A4D-BC39-4F20-9E1C-BB424C412586}"/>
              </a:ext>
            </a:extLst>
          </p:cNvPr>
          <p:cNvSpPr/>
          <p:nvPr/>
        </p:nvSpPr>
        <p:spPr>
          <a:xfrm>
            <a:off x="8934326" y="7852674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08EA17C-3C8D-4253-A516-200EE7AD4B7E}"/>
              </a:ext>
            </a:extLst>
          </p:cNvPr>
          <p:cNvSpPr/>
          <p:nvPr/>
        </p:nvSpPr>
        <p:spPr>
          <a:xfrm>
            <a:off x="16838101" y="7900800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1149FCEE-E271-4687-A4D1-15CE8508CF46}"/>
              </a:ext>
            </a:extLst>
          </p:cNvPr>
          <p:cNvSpPr/>
          <p:nvPr/>
        </p:nvSpPr>
        <p:spPr>
          <a:xfrm>
            <a:off x="1165899" y="22028945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8B67E645-FE20-491F-8AD9-D2161CD8D1DF}"/>
              </a:ext>
            </a:extLst>
          </p:cNvPr>
          <p:cNvSpPr/>
          <p:nvPr/>
        </p:nvSpPr>
        <p:spPr>
          <a:xfrm>
            <a:off x="16789974" y="21206936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1029" name="Retângulo 1028">
            <a:extLst>
              <a:ext uri="{FF2B5EF4-FFF2-40B4-BE49-F238E27FC236}">
                <a16:creationId xmlns:a16="http://schemas.microsoft.com/office/drawing/2014/main" id="{4B0604C7-41D4-4A1E-A791-03641F349B12}"/>
              </a:ext>
            </a:extLst>
          </p:cNvPr>
          <p:cNvSpPr/>
          <p:nvPr/>
        </p:nvSpPr>
        <p:spPr>
          <a:xfrm>
            <a:off x="0" y="31545994"/>
            <a:ext cx="25199975" cy="54849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Retângulo 1030">
            <a:extLst>
              <a:ext uri="{FF2B5EF4-FFF2-40B4-BE49-F238E27FC236}">
                <a16:creationId xmlns:a16="http://schemas.microsoft.com/office/drawing/2014/main" id="{AD9EAF73-A3A1-4CBA-B4D1-285543486B4E}"/>
              </a:ext>
            </a:extLst>
          </p:cNvPr>
          <p:cNvSpPr/>
          <p:nvPr/>
        </p:nvSpPr>
        <p:spPr>
          <a:xfrm>
            <a:off x="1165899" y="8566054"/>
            <a:ext cx="6959392" cy="12640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0AC4681E-D6CD-492F-B953-D78DBCFCF32B}"/>
              </a:ext>
            </a:extLst>
          </p:cNvPr>
          <p:cNvSpPr/>
          <p:nvPr/>
        </p:nvSpPr>
        <p:spPr>
          <a:xfrm>
            <a:off x="16934354" y="8609952"/>
            <a:ext cx="6840000" cy="116993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AD444470-6B1A-4A3E-ACE9-A6D0A825C5A0}"/>
              </a:ext>
            </a:extLst>
          </p:cNvPr>
          <p:cNvSpPr/>
          <p:nvPr/>
        </p:nvSpPr>
        <p:spPr>
          <a:xfrm>
            <a:off x="8961484" y="8498173"/>
            <a:ext cx="6959392" cy="22285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E86FCAA1-F01A-41A6-B987-D83F08E45F61}"/>
              </a:ext>
            </a:extLst>
          </p:cNvPr>
          <p:cNvSpPr/>
          <p:nvPr/>
        </p:nvSpPr>
        <p:spPr>
          <a:xfrm>
            <a:off x="16849670" y="21901437"/>
            <a:ext cx="6840000" cy="88820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D6EB5946-C8BE-4A3B-A48C-A3C053FE066A}"/>
              </a:ext>
            </a:extLst>
          </p:cNvPr>
          <p:cNvSpPr/>
          <p:nvPr/>
        </p:nvSpPr>
        <p:spPr>
          <a:xfrm>
            <a:off x="1215707" y="22726937"/>
            <a:ext cx="6840000" cy="810469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m para municipio Braga">
            <a:extLst>
              <a:ext uri="{FF2B5EF4-FFF2-40B4-BE49-F238E27FC236}">
                <a16:creationId xmlns:a16="http://schemas.microsoft.com/office/drawing/2014/main" id="{6754BA7B-7C63-4830-93C0-224EEC143B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" t="21757" r="46082" b="23976"/>
          <a:stretch/>
        </p:blipFill>
        <p:spPr bwMode="auto">
          <a:xfrm>
            <a:off x="3659882" y="1031943"/>
            <a:ext cx="864000" cy="5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2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21</Words>
  <Application>Microsoft Office PowerPoint</Application>
  <PresentationFormat>Personalizados</PresentationFormat>
  <Paragraphs>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Cunha</dc:creator>
  <cp:lastModifiedBy>Revisão</cp:lastModifiedBy>
  <cp:revision>8</cp:revision>
  <dcterms:created xsi:type="dcterms:W3CDTF">2018-02-06T23:27:04Z</dcterms:created>
  <dcterms:modified xsi:type="dcterms:W3CDTF">2018-02-07T16:33:36Z</dcterms:modified>
</cp:coreProperties>
</file>