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8" r:id="rId1"/>
  </p:sldMasterIdLst>
  <p:notesMasterIdLst>
    <p:notesMasterId r:id="rId3"/>
  </p:notesMasterIdLst>
  <p:sldIdLst>
    <p:sldId id="256" r:id="rId2"/>
  </p:sldIdLst>
  <p:sldSz cx="25199975" cy="32399288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EA5F00"/>
    <a:srgbClr val="800000"/>
    <a:srgbClr val="FAF0CD"/>
    <a:srgbClr val="FBF1CE"/>
    <a:srgbClr val="FCF2CF"/>
    <a:srgbClr val="FF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82931" autoAdjust="0"/>
  </p:normalViewPr>
  <p:slideViewPr>
    <p:cSldViewPr snapToGrid="0">
      <p:cViewPr>
        <p:scale>
          <a:sx n="50" d="100"/>
          <a:sy n="50" d="100"/>
        </p:scale>
        <p:origin x="-606" y="-7710"/>
      </p:cViewPr>
      <p:guideLst/>
    </p:cSldViewPr>
  </p:slideViewPr>
  <p:notesTextViewPr>
    <p:cViewPr>
      <p:scale>
        <a:sx n="1" d="1"/>
        <a:sy n="1" d="1"/>
      </p:scale>
      <p:origin x="0" y="-72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671635-D598-42BB-A8ED-851BB52F359E}" type="datetimeFigureOut">
              <a:rPr lang="pt-PT" smtClean="0"/>
              <a:t>07/02/2018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2228850" y="1143000"/>
            <a:ext cx="24003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A29770-726F-4380-AE55-04C915050C7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3951084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2764688" rtl="0" eaLnBrk="1" latinLnBrk="0" hangingPunct="1">
      <a:defRPr sz="3628" kern="1200">
        <a:solidFill>
          <a:schemeClr val="tx1"/>
        </a:solidFill>
        <a:latin typeface="+mn-lt"/>
        <a:ea typeface="+mn-ea"/>
        <a:cs typeface="+mn-cs"/>
      </a:defRPr>
    </a:lvl1pPr>
    <a:lvl2pPr marL="1382344" algn="l" defTabSz="2764688" rtl="0" eaLnBrk="1" latinLnBrk="0" hangingPunct="1">
      <a:defRPr sz="3628" kern="1200">
        <a:solidFill>
          <a:schemeClr val="tx1"/>
        </a:solidFill>
        <a:latin typeface="+mn-lt"/>
        <a:ea typeface="+mn-ea"/>
        <a:cs typeface="+mn-cs"/>
      </a:defRPr>
    </a:lvl2pPr>
    <a:lvl3pPr marL="2764688" algn="l" defTabSz="2764688" rtl="0" eaLnBrk="1" latinLnBrk="0" hangingPunct="1">
      <a:defRPr sz="3628" kern="1200">
        <a:solidFill>
          <a:schemeClr val="tx1"/>
        </a:solidFill>
        <a:latin typeface="+mn-lt"/>
        <a:ea typeface="+mn-ea"/>
        <a:cs typeface="+mn-cs"/>
      </a:defRPr>
    </a:lvl3pPr>
    <a:lvl4pPr marL="4147033" algn="l" defTabSz="2764688" rtl="0" eaLnBrk="1" latinLnBrk="0" hangingPunct="1">
      <a:defRPr sz="3628" kern="1200">
        <a:solidFill>
          <a:schemeClr val="tx1"/>
        </a:solidFill>
        <a:latin typeface="+mn-lt"/>
        <a:ea typeface="+mn-ea"/>
        <a:cs typeface="+mn-cs"/>
      </a:defRPr>
    </a:lvl4pPr>
    <a:lvl5pPr marL="5529377" algn="l" defTabSz="2764688" rtl="0" eaLnBrk="1" latinLnBrk="0" hangingPunct="1">
      <a:defRPr sz="3628" kern="1200">
        <a:solidFill>
          <a:schemeClr val="tx1"/>
        </a:solidFill>
        <a:latin typeface="+mn-lt"/>
        <a:ea typeface="+mn-ea"/>
        <a:cs typeface="+mn-cs"/>
      </a:defRPr>
    </a:lvl5pPr>
    <a:lvl6pPr marL="6911721" algn="l" defTabSz="2764688" rtl="0" eaLnBrk="1" latinLnBrk="0" hangingPunct="1">
      <a:defRPr sz="3628" kern="1200">
        <a:solidFill>
          <a:schemeClr val="tx1"/>
        </a:solidFill>
        <a:latin typeface="+mn-lt"/>
        <a:ea typeface="+mn-ea"/>
        <a:cs typeface="+mn-cs"/>
      </a:defRPr>
    </a:lvl6pPr>
    <a:lvl7pPr marL="8294065" algn="l" defTabSz="2764688" rtl="0" eaLnBrk="1" latinLnBrk="0" hangingPunct="1">
      <a:defRPr sz="3628" kern="1200">
        <a:solidFill>
          <a:schemeClr val="tx1"/>
        </a:solidFill>
        <a:latin typeface="+mn-lt"/>
        <a:ea typeface="+mn-ea"/>
        <a:cs typeface="+mn-cs"/>
      </a:defRPr>
    </a:lvl7pPr>
    <a:lvl8pPr marL="9676409" algn="l" defTabSz="2764688" rtl="0" eaLnBrk="1" latinLnBrk="0" hangingPunct="1">
      <a:defRPr sz="3628" kern="1200">
        <a:solidFill>
          <a:schemeClr val="tx1"/>
        </a:solidFill>
        <a:latin typeface="+mn-lt"/>
        <a:ea typeface="+mn-ea"/>
        <a:cs typeface="+mn-cs"/>
      </a:defRPr>
    </a:lvl8pPr>
    <a:lvl9pPr marL="11058754" algn="l" defTabSz="2764688" rtl="0" eaLnBrk="1" latinLnBrk="0" hangingPunct="1">
      <a:defRPr sz="3628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 smtClean="0"/>
              <a:t> </a:t>
            </a:r>
          </a:p>
          <a:p>
            <a:r>
              <a:rPr lang="en-US" sz="2800" dirty="0" smtClean="0"/>
              <a:t>PRESENTATION SUGGESTION</a:t>
            </a:r>
          </a:p>
          <a:p>
            <a:r>
              <a:rPr lang="en-US" sz="2800" dirty="0" smtClean="0"/>
              <a:t> </a:t>
            </a:r>
          </a:p>
          <a:p>
            <a:r>
              <a:rPr lang="en-US" sz="2800" b="1" dirty="0" smtClean="0"/>
              <a:t>Posters</a:t>
            </a:r>
            <a:r>
              <a:rPr lang="en-US" sz="2800" dirty="0" smtClean="0"/>
              <a:t> (template here)</a:t>
            </a:r>
            <a:br>
              <a:rPr lang="en-US" sz="2800" dirty="0" smtClean="0"/>
            </a:br>
            <a:r>
              <a:rPr lang="en-US" sz="2800" dirty="0" smtClean="0"/>
              <a:t>Each author will be able to make changes, obeying to the size 90 cm x 70 cm.</a:t>
            </a:r>
          </a:p>
          <a:p>
            <a:r>
              <a:rPr lang="en-US" sz="2800" dirty="0" smtClean="0"/>
              <a:t> </a:t>
            </a:r>
          </a:p>
          <a:p>
            <a:r>
              <a:rPr lang="en-US" sz="2800" b="1" dirty="0" smtClean="0"/>
              <a:t>Communications</a:t>
            </a:r>
            <a:r>
              <a:rPr lang="en-US" sz="2800" dirty="0" smtClean="0"/>
              <a:t> (template here):</a:t>
            </a:r>
            <a:br>
              <a:rPr lang="en-US" sz="2800" dirty="0" smtClean="0"/>
            </a:br>
            <a:r>
              <a:rPr lang="en-US" sz="2800" dirty="0" smtClean="0"/>
              <a:t>Each author will be able to make the changes.</a:t>
            </a:r>
            <a:endParaRPr lang="en-US" sz="2800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A29770-726F-4380-AE55-04C915050C79}" type="slidenum">
              <a:rPr lang="pt-PT" smtClean="0"/>
              <a:t>1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4644612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641BC38-B349-4201-BEE6-7A7B6967D0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49997" y="5302386"/>
            <a:ext cx="18899981" cy="11279752"/>
          </a:xfrm>
        </p:spPr>
        <p:txBody>
          <a:bodyPr anchor="b"/>
          <a:lstStyle>
            <a:lvl1pPr algn="ctr">
              <a:defRPr sz="12401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BDD7B63-2182-4925-8539-E76EF51117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49997" y="17017128"/>
            <a:ext cx="18899981" cy="7822326"/>
          </a:xfrm>
        </p:spPr>
        <p:txBody>
          <a:bodyPr/>
          <a:lstStyle>
            <a:lvl1pPr marL="0" indent="0" algn="ctr">
              <a:buNone/>
              <a:defRPr sz="4961"/>
            </a:lvl1pPr>
            <a:lvl2pPr marL="944987" indent="0" algn="ctr">
              <a:buNone/>
              <a:defRPr sz="4134"/>
            </a:lvl2pPr>
            <a:lvl3pPr marL="1889973" indent="0" algn="ctr">
              <a:buNone/>
              <a:defRPr sz="3720"/>
            </a:lvl3pPr>
            <a:lvl4pPr marL="2834960" indent="0" algn="ctr">
              <a:buNone/>
              <a:defRPr sz="3307"/>
            </a:lvl4pPr>
            <a:lvl5pPr marL="3779947" indent="0" algn="ctr">
              <a:buNone/>
              <a:defRPr sz="3307"/>
            </a:lvl5pPr>
            <a:lvl6pPr marL="4724933" indent="0" algn="ctr">
              <a:buNone/>
              <a:defRPr sz="3307"/>
            </a:lvl6pPr>
            <a:lvl7pPr marL="5669920" indent="0" algn="ctr">
              <a:buNone/>
              <a:defRPr sz="3307"/>
            </a:lvl7pPr>
            <a:lvl8pPr marL="6614907" indent="0" algn="ctr">
              <a:buNone/>
              <a:defRPr sz="3307"/>
            </a:lvl8pPr>
            <a:lvl9pPr marL="7559893" indent="0" algn="ctr">
              <a:buNone/>
              <a:defRPr sz="3307"/>
            </a:lvl9pPr>
          </a:lstStyle>
          <a:p>
            <a:r>
              <a:rPr lang="pt-PT"/>
              <a:t>Clique para editar o estilo de subtítulo do Modelo Global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AC2CCF3E-4E53-4312-BCBE-9489A9C454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F1420-A7DD-4DC3-8333-2D580130F9A3}" type="datetimeFigureOut">
              <a:rPr lang="pt-PT" smtClean="0"/>
              <a:t>07/02/2018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B75BD344-7E30-4C5C-BE91-8EAF6040F6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1C0CC1C2-347A-4A52-9E44-E0A8C3C3CF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0FBA9-884C-4352-9BE5-7A6CA2DD64B8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97946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26F7145-7CAD-4B05-8795-035BEB3DD4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Texto Vertical 2">
            <a:extLst>
              <a:ext uri="{FF2B5EF4-FFF2-40B4-BE49-F238E27FC236}">
                <a16:creationId xmlns:a16="http://schemas.microsoft.com/office/drawing/2014/main" id="{E5951F9B-1562-4A9E-8ED2-E82951A92D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70B0366E-F2BC-414E-9053-92787EF414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F1420-A7DD-4DC3-8333-2D580130F9A3}" type="datetimeFigureOut">
              <a:rPr lang="pt-PT" smtClean="0"/>
              <a:t>07/02/2018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867743FD-82FB-4901-8698-51618A994D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07749549-9A1C-4AEC-BB61-FD715BEA7A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0FBA9-884C-4352-9BE5-7A6CA2DD64B8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492070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1BE86759-D944-4A6E-9E21-9642EFA2FB4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18033732" y="1724962"/>
            <a:ext cx="5433745" cy="27456899"/>
          </a:xfrm>
        </p:spPr>
        <p:txBody>
          <a:bodyPr vert="eaVert"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Texto Vertical 2">
            <a:extLst>
              <a:ext uri="{FF2B5EF4-FFF2-40B4-BE49-F238E27FC236}">
                <a16:creationId xmlns:a16="http://schemas.microsoft.com/office/drawing/2014/main" id="{B8046104-DDD1-4BF8-8FA0-2258EB3B45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732498" y="1724962"/>
            <a:ext cx="15986234" cy="27456899"/>
          </a:xfrm>
        </p:spPr>
        <p:txBody>
          <a:bodyPr vert="eaVert"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2F77C901-57C5-4E12-A477-B883D480BE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F1420-A7DD-4DC3-8333-2D580130F9A3}" type="datetimeFigureOut">
              <a:rPr lang="pt-PT" smtClean="0"/>
              <a:t>07/02/2018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8907936B-01B1-4429-8BBB-A81B806A87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9BE7673D-3261-4F0E-8B66-2CAA6FBFA2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0FBA9-884C-4352-9BE5-7A6CA2DD64B8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2935434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DF1F41C-BC92-4897-8D25-DC324D86D3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3764EE0E-00B4-4D50-9458-652DAB7395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1279124F-DF18-4F8B-B23A-0A9C640970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F1420-A7DD-4DC3-8333-2D580130F9A3}" type="datetimeFigureOut">
              <a:rPr lang="pt-PT" smtClean="0"/>
              <a:t>07/02/2018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6E9305B0-94BB-40C9-9C54-1C6E000C9F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8C866572-808E-42F0-9073-C8B871C706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0FBA9-884C-4352-9BE5-7A6CA2DD64B8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0474571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7A8829C-43D2-4D3D-BD59-E93309EA15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19374" y="8077327"/>
            <a:ext cx="21734978" cy="13477201"/>
          </a:xfrm>
        </p:spPr>
        <p:txBody>
          <a:bodyPr anchor="b"/>
          <a:lstStyle>
            <a:lvl1pPr>
              <a:defRPr sz="12401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35C802D8-D1B9-4FB4-BA39-4450EE7B5F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719374" y="21682028"/>
            <a:ext cx="21734978" cy="7087342"/>
          </a:xfrm>
        </p:spPr>
        <p:txBody>
          <a:bodyPr/>
          <a:lstStyle>
            <a:lvl1pPr marL="0" indent="0">
              <a:buNone/>
              <a:defRPr sz="4961">
                <a:solidFill>
                  <a:schemeClr val="tx1">
                    <a:tint val="75000"/>
                  </a:schemeClr>
                </a:solidFill>
              </a:defRPr>
            </a:lvl1pPr>
            <a:lvl2pPr marL="944987" indent="0">
              <a:buNone/>
              <a:defRPr sz="4134">
                <a:solidFill>
                  <a:schemeClr val="tx1">
                    <a:tint val="75000"/>
                  </a:schemeClr>
                </a:solidFill>
              </a:defRPr>
            </a:lvl2pPr>
            <a:lvl3pPr marL="1889973" indent="0">
              <a:buNone/>
              <a:defRPr sz="3720">
                <a:solidFill>
                  <a:schemeClr val="tx1">
                    <a:tint val="75000"/>
                  </a:schemeClr>
                </a:solidFill>
              </a:defRPr>
            </a:lvl3pPr>
            <a:lvl4pPr marL="2834960" indent="0">
              <a:buNone/>
              <a:defRPr sz="3307">
                <a:solidFill>
                  <a:schemeClr val="tx1">
                    <a:tint val="75000"/>
                  </a:schemeClr>
                </a:solidFill>
              </a:defRPr>
            </a:lvl4pPr>
            <a:lvl5pPr marL="3779947" indent="0">
              <a:buNone/>
              <a:defRPr sz="3307">
                <a:solidFill>
                  <a:schemeClr val="tx1">
                    <a:tint val="75000"/>
                  </a:schemeClr>
                </a:solidFill>
              </a:defRPr>
            </a:lvl5pPr>
            <a:lvl6pPr marL="4724933" indent="0">
              <a:buNone/>
              <a:defRPr sz="3307">
                <a:solidFill>
                  <a:schemeClr val="tx1">
                    <a:tint val="75000"/>
                  </a:schemeClr>
                </a:solidFill>
              </a:defRPr>
            </a:lvl6pPr>
            <a:lvl7pPr marL="5669920" indent="0">
              <a:buNone/>
              <a:defRPr sz="3307">
                <a:solidFill>
                  <a:schemeClr val="tx1">
                    <a:tint val="75000"/>
                  </a:schemeClr>
                </a:solidFill>
              </a:defRPr>
            </a:lvl7pPr>
            <a:lvl8pPr marL="6614907" indent="0">
              <a:buNone/>
              <a:defRPr sz="3307">
                <a:solidFill>
                  <a:schemeClr val="tx1">
                    <a:tint val="75000"/>
                  </a:schemeClr>
                </a:solidFill>
              </a:defRPr>
            </a:lvl8pPr>
            <a:lvl9pPr marL="7559893" indent="0">
              <a:buNone/>
              <a:defRPr sz="330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AB9C9F98-61FF-45DA-AD2E-47E76C558D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F1420-A7DD-4DC3-8333-2D580130F9A3}" type="datetimeFigureOut">
              <a:rPr lang="pt-PT" smtClean="0"/>
              <a:t>07/02/2018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4BDE6D9A-25D1-4023-8FEC-86708E008D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FC521354-9572-4D5F-852D-2A01D1FBA2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0FBA9-884C-4352-9BE5-7A6CA2DD64B8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552040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6B0293F-C366-4959-82C1-A34F288E9D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C7D1DF4C-6FF8-4D22-9355-1FD2E290D7C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732498" y="8624810"/>
            <a:ext cx="10709989" cy="20557051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e Conteúdo 3">
            <a:extLst>
              <a:ext uri="{FF2B5EF4-FFF2-40B4-BE49-F238E27FC236}">
                <a16:creationId xmlns:a16="http://schemas.microsoft.com/office/drawing/2014/main" id="{3E5018C3-926E-4FA1-ACA1-365D3032EC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2757488" y="8624810"/>
            <a:ext cx="10709989" cy="20557051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7FC3915F-9299-44D2-9E37-56FA278AD1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F1420-A7DD-4DC3-8333-2D580130F9A3}" type="datetimeFigureOut">
              <a:rPr lang="pt-PT" smtClean="0"/>
              <a:t>07/02/2018</a:t>
            </a:fld>
            <a:endParaRPr lang="pt-PT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013CA8C4-28FF-4F6C-8181-EAD93DD2CD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AA9A5BEA-D23F-4839-BA4F-0DA5B039A4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0FBA9-884C-4352-9BE5-7A6CA2DD64B8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1275111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5295E4B-2C66-4FFC-BAD1-A9AB9B107D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35781" y="1724964"/>
            <a:ext cx="21734978" cy="6262365"/>
          </a:xfrm>
        </p:spPr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640F8678-FC9B-4B86-BB71-0D9F108C31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735781" y="7942328"/>
            <a:ext cx="10660770" cy="3892412"/>
          </a:xfrm>
        </p:spPr>
        <p:txBody>
          <a:bodyPr anchor="b"/>
          <a:lstStyle>
            <a:lvl1pPr marL="0" indent="0">
              <a:buNone/>
              <a:defRPr sz="4961" b="1"/>
            </a:lvl1pPr>
            <a:lvl2pPr marL="944987" indent="0">
              <a:buNone/>
              <a:defRPr sz="4134" b="1"/>
            </a:lvl2pPr>
            <a:lvl3pPr marL="1889973" indent="0">
              <a:buNone/>
              <a:defRPr sz="3720" b="1"/>
            </a:lvl3pPr>
            <a:lvl4pPr marL="2834960" indent="0">
              <a:buNone/>
              <a:defRPr sz="3307" b="1"/>
            </a:lvl4pPr>
            <a:lvl5pPr marL="3779947" indent="0">
              <a:buNone/>
              <a:defRPr sz="3307" b="1"/>
            </a:lvl5pPr>
            <a:lvl6pPr marL="4724933" indent="0">
              <a:buNone/>
              <a:defRPr sz="3307" b="1"/>
            </a:lvl6pPr>
            <a:lvl7pPr marL="5669920" indent="0">
              <a:buNone/>
              <a:defRPr sz="3307" b="1"/>
            </a:lvl7pPr>
            <a:lvl8pPr marL="6614907" indent="0">
              <a:buNone/>
              <a:defRPr sz="3307" b="1"/>
            </a:lvl8pPr>
            <a:lvl9pPr marL="7559893" indent="0">
              <a:buNone/>
              <a:defRPr sz="3307" b="1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4" name="Marcador de Posição de Conteúdo 3">
            <a:extLst>
              <a:ext uri="{FF2B5EF4-FFF2-40B4-BE49-F238E27FC236}">
                <a16:creationId xmlns:a16="http://schemas.microsoft.com/office/drawing/2014/main" id="{AB0B901D-04DD-4CF3-B43A-3926F01F5C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735781" y="11834740"/>
            <a:ext cx="10660770" cy="17407120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o Texto 4">
            <a:extLst>
              <a:ext uri="{FF2B5EF4-FFF2-40B4-BE49-F238E27FC236}">
                <a16:creationId xmlns:a16="http://schemas.microsoft.com/office/drawing/2014/main" id="{C473DF65-86E9-4526-BC07-88AE8581A29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12757487" y="7942328"/>
            <a:ext cx="10713272" cy="3892412"/>
          </a:xfrm>
        </p:spPr>
        <p:txBody>
          <a:bodyPr anchor="b"/>
          <a:lstStyle>
            <a:lvl1pPr marL="0" indent="0">
              <a:buNone/>
              <a:defRPr sz="4961" b="1"/>
            </a:lvl1pPr>
            <a:lvl2pPr marL="944987" indent="0">
              <a:buNone/>
              <a:defRPr sz="4134" b="1"/>
            </a:lvl2pPr>
            <a:lvl3pPr marL="1889973" indent="0">
              <a:buNone/>
              <a:defRPr sz="3720" b="1"/>
            </a:lvl3pPr>
            <a:lvl4pPr marL="2834960" indent="0">
              <a:buNone/>
              <a:defRPr sz="3307" b="1"/>
            </a:lvl4pPr>
            <a:lvl5pPr marL="3779947" indent="0">
              <a:buNone/>
              <a:defRPr sz="3307" b="1"/>
            </a:lvl5pPr>
            <a:lvl6pPr marL="4724933" indent="0">
              <a:buNone/>
              <a:defRPr sz="3307" b="1"/>
            </a:lvl6pPr>
            <a:lvl7pPr marL="5669920" indent="0">
              <a:buNone/>
              <a:defRPr sz="3307" b="1"/>
            </a:lvl7pPr>
            <a:lvl8pPr marL="6614907" indent="0">
              <a:buNone/>
              <a:defRPr sz="3307" b="1"/>
            </a:lvl8pPr>
            <a:lvl9pPr marL="7559893" indent="0">
              <a:buNone/>
              <a:defRPr sz="3307" b="1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6" name="Marcador de Posição de Conteúdo 5">
            <a:extLst>
              <a:ext uri="{FF2B5EF4-FFF2-40B4-BE49-F238E27FC236}">
                <a16:creationId xmlns:a16="http://schemas.microsoft.com/office/drawing/2014/main" id="{0D40752D-EE64-4527-B530-D022588EA83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12757487" y="11834740"/>
            <a:ext cx="10713272" cy="17407120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7" name="Marcador de Posição da Data 6">
            <a:extLst>
              <a:ext uri="{FF2B5EF4-FFF2-40B4-BE49-F238E27FC236}">
                <a16:creationId xmlns:a16="http://schemas.microsoft.com/office/drawing/2014/main" id="{548FE031-8F88-4B30-9309-D68145DF0B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F1420-A7DD-4DC3-8333-2D580130F9A3}" type="datetimeFigureOut">
              <a:rPr lang="pt-PT" smtClean="0"/>
              <a:t>07/02/2018</a:t>
            </a:fld>
            <a:endParaRPr lang="pt-PT"/>
          </a:p>
        </p:txBody>
      </p:sp>
      <p:sp>
        <p:nvSpPr>
          <p:cNvPr id="8" name="Marcador de Posição do Rodapé 7">
            <a:extLst>
              <a:ext uri="{FF2B5EF4-FFF2-40B4-BE49-F238E27FC236}">
                <a16:creationId xmlns:a16="http://schemas.microsoft.com/office/drawing/2014/main" id="{FF990FBD-B40E-4999-8F2E-CF0C52746C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>
            <a:extLst>
              <a:ext uri="{FF2B5EF4-FFF2-40B4-BE49-F238E27FC236}">
                <a16:creationId xmlns:a16="http://schemas.microsoft.com/office/drawing/2014/main" id="{B8040BCE-9ADF-4C20-B910-FD7C9DD943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0FBA9-884C-4352-9BE5-7A6CA2DD64B8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0317382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E1AB6A7-DA97-4882-9BD5-B27D13E36B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a Data 2">
            <a:extLst>
              <a:ext uri="{FF2B5EF4-FFF2-40B4-BE49-F238E27FC236}">
                <a16:creationId xmlns:a16="http://schemas.microsoft.com/office/drawing/2014/main" id="{B7C15072-1BDB-4D0C-8E84-E4557CF437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F1420-A7DD-4DC3-8333-2D580130F9A3}" type="datetimeFigureOut">
              <a:rPr lang="pt-PT" smtClean="0"/>
              <a:t>07/02/2018</a:t>
            </a:fld>
            <a:endParaRPr lang="pt-PT"/>
          </a:p>
        </p:txBody>
      </p:sp>
      <p:sp>
        <p:nvSpPr>
          <p:cNvPr id="4" name="Marcador de Posição do Rodapé 3">
            <a:extLst>
              <a:ext uri="{FF2B5EF4-FFF2-40B4-BE49-F238E27FC236}">
                <a16:creationId xmlns:a16="http://schemas.microsoft.com/office/drawing/2014/main" id="{5FDB2A6B-7FB8-4A37-9730-C1E9077177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>
            <a:extLst>
              <a:ext uri="{FF2B5EF4-FFF2-40B4-BE49-F238E27FC236}">
                <a16:creationId xmlns:a16="http://schemas.microsoft.com/office/drawing/2014/main" id="{241251ED-C776-42EB-A438-3020C31731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0FBA9-884C-4352-9BE5-7A6CA2DD64B8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1745308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>
            <a:extLst>
              <a:ext uri="{FF2B5EF4-FFF2-40B4-BE49-F238E27FC236}">
                <a16:creationId xmlns:a16="http://schemas.microsoft.com/office/drawing/2014/main" id="{19DBD913-B20C-4616-B862-79A58327E5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F1420-A7DD-4DC3-8333-2D580130F9A3}" type="datetimeFigureOut">
              <a:rPr lang="pt-PT" smtClean="0"/>
              <a:t>07/02/2018</a:t>
            </a:fld>
            <a:endParaRPr lang="pt-PT"/>
          </a:p>
        </p:txBody>
      </p:sp>
      <p:sp>
        <p:nvSpPr>
          <p:cNvPr id="3" name="Marcador de Posição do Rodapé 2">
            <a:extLst>
              <a:ext uri="{FF2B5EF4-FFF2-40B4-BE49-F238E27FC236}">
                <a16:creationId xmlns:a16="http://schemas.microsoft.com/office/drawing/2014/main" id="{3AB8EB8B-8E1A-42CB-8894-0C6D7CE3CC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>
            <a:extLst>
              <a:ext uri="{FF2B5EF4-FFF2-40B4-BE49-F238E27FC236}">
                <a16:creationId xmlns:a16="http://schemas.microsoft.com/office/drawing/2014/main" id="{25BFB0F6-239F-4CE8-859F-05EBA42342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0FBA9-884C-4352-9BE5-7A6CA2DD64B8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0401916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B924B5-82BB-4C36-933E-B8CFB6DA0B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35782" y="2159952"/>
            <a:ext cx="8127647" cy="755983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141378B1-5DF6-49C5-A83C-9C5FA03A7E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13272" y="4664900"/>
            <a:ext cx="12757487" cy="23024494"/>
          </a:xfrm>
        </p:spPr>
        <p:txBody>
          <a:bodyPr/>
          <a:lstStyle>
            <a:lvl1pPr>
              <a:defRPr sz="6614"/>
            </a:lvl1pPr>
            <a:lvl2pPr>
              <a:defRPr sz="5787"/>
            </a:lvl2pPr>
            <a:lvl3pPr>
              <a:defRPr sz="4961"/>
            </a:lvl3pPr>
            <a:lvl4pPr>
              <a:defRPr sz="4134"/>
            </a:lvl4pPr>
            <a:lvl5pPr>
              <a:defRPr sz="4134"/>
            </a:lvl5pPr>
            <a:lvl6pPr>
              <a:defRPr sz="4134"/>
            </a:lvl6pPr>
            <a:lvl7pPr>
              <a:defRPr sz="4134"/>
            </a:lvl7pPr>
            <a:lvl8pPr>
              <a:defRPr sz="4134"/>
            </a:lvl8pPr>
            <a:lvl9pPr>
              <a:defRPr sz="4134"/>
            </a:lvl9pPr>
          </a:lstStyle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o Texto 3">
            <a:extLst>
              <a:ext uri="{FF2B5EF4-FFF2-40B4-BE49-F238E27FC236}">
                <a16:creationId xmlns:a16="http://schemas.microsoft.com/office/drawing/2014/main" id="{6AD5EF20-2168-4E84-A0F6-E50C50AA40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735782" y="9719786"/>
            <a:ext cx="8127647" cy="18007107"/>
          </a:xfrm>
        </p:spPr>
        <p:txBody>
          <a:bodyPr/>
          <a:lstStyle>
            <a:lvl1pPr marL="0" indent="0">
              <a:buNone/>
              <a:defRPr sz="3307"/>
            </a:lvl1pPr>
            <a:lvl2pPr marL="944987" indent="0">
              <a:buNone/>
              <a:defRPr sz="2894"/>
            </a:lvl2pPr>
            <a:lvl3pPr marL="1889973" indent="0">
              <a:buNone/>
              <a:defRPr sz="2480"/>
            </a:lvl3pPr>
            <a:lvl4pPr marL="2834960" indent="0">
              <a:buNone/>
              <a:defRPr sz="2067"/>
            </a:lvl4pPr>
            <a:lvl5pPr marL="3779947" indent="0">
              <a:buNone/>
              <a:defRPr sz="2067"/>
            </a:lvl5pPr>
            <a:lvl6pPr marL="4724933" indent="0">
              <a:buNone/>
              <a:defRPr sz="2067"/>
            </a:lvl6pPr>
            <a:lvl7pPr marL="5669920" indent="0">
              <a:buNone/>
              <a:defRPr sz="2067"/>
            </a:lvl7pPr>
            <a:lvl8pPr marL="6614907" indent="0">
              <a:buNone/>
              <a:defRPr sz="2067"/>
            </a:lvl8pPr>
            <a:lvl9pPr marL="7559893" indent="0">
              <a:buNone/>
              <a:defRPr sz="2067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997C4CC3-FEC9-4213-83F2-804828B1A7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F1420-A7DD-4DC3-8333-2D580130F9A3}" type="datetimeFigureOut">
              <a:rPr lang="pt-PT" smtClean="0"/>
              <a:t>07/02/2018</a:t>
            </a:fld>
            <a:endParaRPr lang="pt-PT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82218D1A-8049-4816-82FC-AA49468BC6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F7D8A68E-6EDA-4BFA-82B9-B4DA7672FD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0FBA9-884C-4352-9BE5-7A6CA2DD64B8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0151206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9B92AAB-396A-4D5F-8F42-E56CE9ABDF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35782" y="2159952"/>
            <a:ext cx="8127647" cy="755983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a Imagem 2">
            <a:extLst>
              <a:ext uri="{FF2B5EF4-FFF2-40B4-BE49-F238E27FC236}">
                <a16:creationId xmlns:a16="http://schemas.microsoft.com/office/drawing/2014/main" id="{B3590CA6-BDCA-4DCD-ADBE-345ACB52CC5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10713272" y="4664900"/>
            <a:ext cx="12757487" cy="23024494"/>
          </a:xfrm>
        </p:spPr>
        <p:txBody>
          <a:bodyPr/>
          <a:lstStyle>
            <a:lvl1pPr marL="0" indent="0">
              <a:buNone/>
              <a:defRPr sz="6614"/>
            </a:lvl1pPr>
            <a:lvl2pPr marL="944987" indent="0">
              <a:buNone/>
              <a:defRPr sz="5787"/>
            </a:lvl2pPr>
            <a:lvl3pPr marL="1889973" indent="0">
              <a:buNone/>
              <a:defRPr sz="4961"/>
            </a:lvl3pPr>
            <a:lvl4pPr marL="2834960" indent="0">
              <a:buNone/>
              <a:defRPr sz="4134"/>
            </a:lvl4pPr>
            <a:lvl5pPr marL="3779947" indent="0">
              <a:buNone/>
              <a:defRPr sz="4134"/>
            </a:lvl5pPr>
            <a:lvl6pPr marL="4724933" indent="0">
              <a:buNone/>
              <a:defRPr sz="4134"/>
            </a:lvl6pPr>
            <a:lvl7pPr marL="5669920" indent="0">
              <a:buNone/>
              <a:defRPr sz="4134"/>
            </a:lvl7pPr>
            <a:lvl8pPr marL="6614907" indent="0">
              <a:buNone/>
              <a:defRPr sz="4134"/>
            </a:lvl8pPr>
            <a:lvl9pPr marL="7559893" indent="0">
              <a:buNone/>
              <a:defRPr sz="4134"/>
            </a:lvl9pPr>
          </a:lstStyle>
          <a:p>
            <a:endParaRPr lang="pt-PT"/>
          </a:p>
        </p:txBody>
      </p:sp>
      <p:sp>
        <p:nvSpPr>
          <p:cNvPr id="4" name="Marcador de Posição do Texto 3">
            <a:extLst>
              <a:ext uri="{FF2B5EF4-FFF2-40B4-BE49-F238E27FC236}">
                <a16:creationId xmlns:a16="http://schemas.microsoft.com/office/drawing/2014/main" id="{67DC5CCA-0C75-47BB-A76A-2C3E191B6E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735782" y="9719786"/>
            <a:ext cx="8127647" cy="18007107"/>
          </a:xfrm>
        </p:spPr>
        <p:txBody>
          <a:bodyPr/>
          <a:lstStyle>
            <a:lvl1pPr marL="0" indent="0">
              <a:buNone/>
              <a:defRPr sz="3307"/>
            </a:lvl1pPr>
            <a:lvl2pPr marL="944987" indent="0">
              <a:buNone/>
              <a:defRPr sz="2894"/>
            </a:lvl2pPr>
            <a:lvl3pPr marL="1889973" indent="0">
              <a:buNone/>
              <a:defRPr sz="2480"/>
            </a:lvl3pPr>
            <a:lvl4pPr marL="2834960" indent="0">
              <a:buNone/>
              <a:defRPr sz="2067"/>
            </a:lvl4pPr>
            <a:lvl5pPr marL="3779947" indent="0">
              <a:buNone/>
              <a:defRPr sz="2067"/>
            </a:lvl5pPr>
            <a:lvl6pPr marL="4724933" indent="0">
              <a:buNone/>
              <a:defRPr sz="2067"/>
            </a:lvl6pPr>
            <a:lvl7pPr marL="5669920" indent="0">
              <a:buNone/>
              <a:defRPr sz="2067"/>
            </a:lvl7pPr>
            <a:lvl8pPr marL="6614907" indent="0">
              <a:buNone/>
              <a:defRPr sz="2067"/>
            </a:lvl8pPr>
            <a:lvl9pPr marL="7559893" indent="0">
              <a:buNone/>
              <a:defRPr sz="2067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565BD9A3-554D-46EB-9EC6-6E5CE747B9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F1420-A7DD-4DC3-8333-2D580130F9A3}" type="datetimeFigureOut">
              <a:rPr lang="pt-PT" smtClean="0"/>
              <a:t>07/02/2018</a:t>
            </a:fld>
            <a:endParaRPr lang="pt-PT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5261BF97-B7AA-47F4-93B7-615835A96E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476ACF77-33D3-4A65-8DA7-328C542A6F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0FBA9-884C-4352-9BE5-7A6CA2DD64B8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5524795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>
            <a:extLst>
              <a:ext uri="{FF2B5EF4-FFF2-40B4-BE49-F238E27FC236}">
                <a16:creationId xmlns:a16="http://schemas.microsoft.com/office/drawing/2014/main" id="{0B25D6C7-E41A-4D23-9D6E-80209E4220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32499" y="1724964"/>
            <a:ext cx="21734978" cy="62623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E3EA7BF2-18E6-4E28-B604-4F559A9526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732499" y="8624810"/>
            <a:ext cx="21734978" cy="205570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B6AF2A68-8DAD-4CAF-B407-7E72CBBE782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732498" y="30029342"/>
            <a:ext cx="5669994" cy="17249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DF1420-A7DD-4DC3-8333-2D580130F9A3}" type="datetimeFigureOut">
              <a:rPr lang="pt-PT" smtClean="0"/>
              <a:t>07/02/2018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0367BD3B-5ADC-4CDC-8183-C35A264D730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47492" y="30029342"/>
            <a:ext cx="8504992" cy="17249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4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CBE83A08-5A83-43AC-B5D0-E573A6AC521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7797483" y="30029342"/>
            <a:ext cx="5669994" cy="17249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40FBA9-884C-4352-9BE5-7A6CA2DD64B8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455992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</p:sldLayoutIdLst>
  <p:txStyles>
    <p:titleStyle>
      <a:lvl1pPr algn="l" defTabSz="1889973" rtl="0" eaLnBrk="1" latinLnBrk="0" hangingPunct="1">
        <a:lnSpc>
          <a:spcPct val="90000"/>
        </a:lnSpc>
        <a:spcBef>
          <a:spcPct val="0"/>
        </a:spcBef>
        <a:buNone/>
        <a:defRPr sz="909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72493" indent="-472493" algn="l" defTabSz="1889973" rtl="0" eaLnBrk="1" latinLnBrk="0" hangingPunct="1">
        <a:lnSpc>
          <a:spcPct val="90000"/>
        </a:lnSpc>
        <a:spcBef>
          <a:spcPts val="2067"/>
        </a:spcBef>
        <a:buFont typeface="Arial" panose="020B0604020202020204" pitchFamily="34" charset="0"/>
        <a:buChar char="•"/>
        <a:defRPr sz="5787" kern="1200">
          <a:solidFill>
            <a:schemeClr val="tx1"/>
          </a:solidFill>
          <a:latin typeface="+mn-lt"/>
          <a:ea typeface="+mn-ea"/>
          <a:cs typeface="+mn-cs"/>
        </a:defRPr>
      </a:lvl1pPr>
      <a:lvl2pPr marL="1417480" indent="-472493" algn="l" defTabSz="1889973" rtl="0" eaLnBrk="1" latinLnBrk="0" hangingPunct="1">
        <a:lnSpc>
          <a:spcPct val="90000"/>
        </a:lnSpc>
        <a:spcBef>
          <a:spcPts val="1033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2pPr>
      <a:lvl3pPr marL="2362467" indent="-472493" algn="l" defTabSz="1889973" rtl="0" eaLnBrk="1" latinLnBrk="0" hangingPunct="1">
        <a:lnSpc>
          <a:spcPct val="90000"/>
        </a:lnSpc>
        <a:spcBef>
          <a:spcPts val="1033"/>
        </a:spcBef>
        <a:buFont typeface="Arial" panose="020B0604020202020204" pitchFamily="34" charset="0"/>
        <a:buChar char="•"/>
        <a:defRPr sz="4134" kern="1200">
          <a:solidFill>
            <a:schemeClr val="tx1"/>
          </a:solidFill>
          <a:latin typeface="+mn-lt"/>
          <a:ea typeface="+mn-ea"/>
          <a:cs typeface="+mn-cs"/>
        </a:defRPr>
      </a:lvl3pPr>
      <a:lvl4pPr marL="3307453" indent="-472493" algn="l" defTabSz="1889973" rtl="0" eaLnBrk="1" latinLnBrk="0" hangingPunct="1">
        <a:lnSpc>
          <a:spcPct val="90000"/>
        </a:lnSpc>
        <a:spcBef>
          <a:spcPts val="1033"/>
        </a:spcBef>
        <a:buFont typeface="Arial" panose="020B0604020202020204" pitchFamily="34" charset="0"/>
        <a:buChar char="•"/>
        <a:defRPr sz="3720" kern="1200">
          <a:solidFill>
            <a:schemeClr val="tx1"/>
          </a:solidFill>
          <a:latin typeface="+mn-lt"/>
          <a:ea typeface="+mn-ea"/>
          <a:cs typeface="+mn-cs"/>
        </a:defRPr>
      </a:lvl4pPr>
      <a:lvl5pPr marL="4252440" indent="-472493" algn="l" defTabSz="1889973" rtl="0" eaLnBrk="1" latinLnBrk="0" hangingPunct="1">
        <a:lnSpc>
          <a:spcPct val="90000"/>
        </a:lnSpc>
        <a:spcBef>
          <a:spcPts val="1033"/>
        </a:spcBef>
        <a:buFont typeface="Arial" panose="020B0604020202020204" pitchFamily="34" charset="0"/>
        <a:buChar char="•"/>
        <a:defRPr sz="3720" kern="1200">
          <a:solidFill>
            <a:schemeClr val="tx1"/>
          </a:solidFill>
          <a:latin typeface="+mn-lt"/>
          <a:ea typeface="+mn-ea"/>
          <a:cs typeface="+mn-cs"/>
        </a:defRPr>
      </a:lvl5pPr>
      <a:lvl6pPr marL="5197427" indent="-472493" algn="l" defTabSz="1889973" rtl="0" eaLnBrk="1" latinLnBrk="0" hangingPunct="1">
        <a:lnSpc>
          <a:spcPct val="90000"/>
        </a:lnSpc>
        <a:spcBef>
          <a:spcPts val="1033"/>
        </a:spcBef>
        <a:buFont typeface="Arial" panose="020B0604020202020204" pitchFamily="34" charset="0"/>
        <a:buChar char="•"/>
        <a:defRPr sz="3720" kern="1200">
          <a:solidFill>
            <a:schemeClr val="tx1"/>
          </a:solidFill>
          <a:latin typeface="+mn-lt"/>
          <a:ea typeface="+mn-ea"/>
          <a:cs typeface="+mn-cs"/>
        </a:defRPr>
      </a:lvl6pPr>
      <a:lvl7pPr marL="6142413" indent="-472493" algn="l" defTabSz="1889973" rtl="0" eaLnBrk="1" latinLnBrk="0" hangingPunct="1">
        <a:lnSpc>
          <a:spcPct val="90000"/>
        </a:lnSpc>
        <a:spcBef>
          <a:spcPts val="1033"/>
        </a:spcBef>
        <a:buFont typeface="Arial" panose="020B0604020202020204" pitchFamily="34" charset="0"/>
        <a:buChar char="•"/>
        <a:defRPr sz="3720" kern="1200">
          <a:solidFill>
            <a:schemeClr val="tx1"/>
          </a:solidFill>
          <a:latin typeface="+mn-lt"/>
          <a:ea typeface="+mn-ea"/>
          <a:cs typeface="+mn-cs"/>
        </a:defRPr>
      </a:lvl7pPr>
      <a:lvl8pPr marL="7087400" indent="-472493" algn="l" defTabSz="1889973" rtl="0" eaLnBrk="1" latinLnBrk="0" hangingPunct="1">
        <a:lnSpc>
          <a:spcPct val="90000"/>
        </a:lnSpc>
        <a:spcBef>
          <a:spcPts val="1033"/>
        </a:spcBef>
        <a:buFont typeface="Arial" panose="020B0604020202020204" pitchFamily="34" charset="0"/>
        <a:buChar char="•"/>
        <a:defRPr sz="3720" kern="1200">
          <a:solidFill>
            <a:schemeClr val="tx1"/>
          </a:solidFill>
          <a:latin typeface="+mn-lt"/>
          <a:ea typeface="+mn-ea"/>
          <a:cs typeface="+mn-cs"/>
        </a:defRPr>
      </a:lvl8pPr>
      <a:lvl9pPr marL="8032387" indent="-472493" algn="l" defTabSz="1889973" rtl="0" eaLnBrk="1" latinLnBrk="0" hangingPunct="1">
        <a:lnSpc>
          <a:spcPct val="90000"/>
        </a:lnSpc>
        <a:spcBef>
          <a:spcPts val="1033"/>
        </a:spcBef>
        <a:buFont typeface="Arial" panose="020B0604020202020204" pitchFamily="34" charset="0"/>
        <a:buChar char="•"/>
        <a:defRPr sz="37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1889973" rtl="0" eaLnBrk="1" latinLnBrk="0" hangingPunct="1">
        <a:defRPr sz="3720" kern="1200">
          <a:solidFill>
            <a:schemeClr val="tx1"/>
          </a:solidFill>
          <a:latin typeface="+mn-lt"/>
          <a:ea typeface="+mn-ea"/>
          <a:cs typeface="+mn-cs"/>
        </a:defRPr>
      </a:lvl1pPr>
      <a:lvl2pPr marL="944987" algn="l" defTabSz="1889973" rtl="0" eaLnBrk="1" latinLnBrk="0" hangingPunct="1">
        <a:defRPr sz="3720" kern="1200">
          <a:solidFill>
            <a:schemeClr val="tx1"/>
          </a:solidFill>
          <a:latin typeface="+mn-lt"/>
          <a:ea typeface="+mn-ea"/>
          <a:cs typeface="+mn-cs"/>
        </a:defRPr>
      </a:lvl2pPr>
      <a:lvl3pPr marL="1889973" algn="l" defTabSz="1889973" rtl="0" eaLnBrk="1" latinLnBrk="0" hangingPunct="1">
        <a:defRPr sz="3720" kern="1200">
          <a:solidFill>
            <a:schemeClr val="tx1"/>
          </a:solidFill>
          <a:latin typeface="+mn-lt"/>
          <a:ea typeface="+mn-ea"/>
          <a:cs typeface="+mn-cs"/>
        </a:defRPr>
      </a:lvl3pPr>
      <a:lvl4pPr marL="2834960" algn="l" defTabSz="1889973" rtl="0" eaLnBrk="1" latinLnBrk="0" hangingPunct="1">
        <a:defRPr sz="3720" kern="1200">
          <a:solidFill>
            <a:schemeClr val="tx1"/>
          </a:solidFill>
          <a:latin typeface="+mn-lt"/>
          <a:ea typeface="+mn-ea"/>
          <a:cs typeface="+mn-cs"/>
        </a:defRPr>
      </a:lvl4pPr>
      <a:lvl5pPr marL="3779947" algn="l" defTabSz="1889973" rtl="0" eaLnBrk="1" latinLnBrk="0" hangingPunct="1">
        <a:defRPr sz="3720" kern="1200">
          <a:solidFill>
            <a:schemeClr val="tx1"/>
          </a:solidFill>
          <a:latin typeface="+mn-lt"/>
          <a:ea typeface="+mn-ea"/>
          <a:cs typeface="+mn-cs"/>
        </a:defRPr>
      </a:lvl5pPr>
      <a:lvl6pPr marL="4724933" algn="l" defTabSz="1889973" rtl="0" eaLnBrk="1" latinLnBrk="0" hangingPunct="1">
        <a:defRPr sz="3720" kern="1200">
          <a:solidFill>
            <a:schemeClr val="tx1"/>
          </a:solidFill>
          <a:latin typeface="+mn-lt"/>
          <a:ea typeface="+mn-ea"/>
          <a:cs typeface="+mn-cs"/>
        </a:defRPr>
      </a:lvl6pPr>
      <a:lvl7pPr marL="5669920" algn="l" defTabSz="1889973" rtl="0" eaLnBrk="1" latinLnBrk="0" hangingPunct="1">
        <a:defRPr sz="3720" kern="1200">
          <a:solidFill>
            <a:schemeClr val="tx1"/>
          </a:solidFill>
          <a:latin typeface="+mn-lt"/>
          <a:ea typeface="+mn-ea"/>
          <a:cs typeface="+mn-cs"/>
        </a:defRPr>
      </a:lvl7pPr>
      <a:lvl8pPr marL="6614907" algn="l" defTabSz="1889973" rtl="0" eaLnBrk="1" latinLnBrk="0" hangingPunct="1">
        <a:defRPr sz="3720" kern="1200">
          <a:solidFill>
            <a:schemeClr val="tx1"/>
          </a:solidFill>
          <a:latin typeface="+mn-lt"/>
          <a:ea typeface="+mn-ea"/>
          <a:cs typeface="+mn-cs"/>
        </a:defRPr>
      </a:lvl8pPr>
      <a:lvl9pPr marL="7559893" algn="l" defTabSz="1889973" rtl="0" eaLnBrk="1" latinLnBrk="0" hangingPunct="1">
        <a:defRPr sz="37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g"/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12" Type="http://schemas.openxmlformats.org/officeDocument/2006/relationships/image" Target="../media/image9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11" Type="http://schemas.openxmlformats.org/officeDocument/2006/relationships/image" Target="../media/image8.png"/><Relationship Id="rId5" Type="http://schemas.openxmlformats.org/officeDocument/2006/relationships/image" Target="../media/image2.png"/><Relationship Id="rId10" Type="http://schemas.openxmlformats.org/officeDocument/2006/relationships/image" Target="../media/image7.png"/><Relationship Id="rId4" Type="http://schemas.microsoft.com/office/2007/relationships/hdphoto" Target="../media/hdphoto1.wdp"/><Relationship Id="rId9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9000">
              <a:srgbClr val="FCF2CF"/>
            </a:gs>
            <a:gs pos="0">
              <a:schemeClr val="accent4">
                <a:alpha val="0"/>
                <a:lumMod val="0"/>
                <a:lumOff val="100000"/>
              </a:schemeClr>
            </a:gs>
            <a:gs pos="81000">
              <a:srgbClr val="FAF0CD"/>
            </a:gs>
            <a:gs pos="95000">
              <a:srgbClr val="FAF0CD"/>
            </a:gs>
            <a:gs pos="100000">
              <a:srgbClr val="FBF1CE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5" name="Imagem 1034">
            <a:extLst>
              <a:ext uri="{FF2B5EF4-FFF2-40B4-BE49-F238E27FC236}">
                <a16:creationId xmlns:a16="http://schemas.microsoft.com/office/drawing/2014/main" id="{96F6755C-0007-49EB-B094-02A821252C3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-86000"/>
                    </a14:imgEffect>
                    <a14:imgEffect>
                      <a14:colorTemperature colorTemp="7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137072">
            <a:off x="6119109" y="19940516"/>
            <a:ext cx="19626043" cy="12349776"/>
          </a:xfrm>
          <a:prstGeom prst="rect">
            <a:avLst/>
          </a:prstGeom>
        </p:spPr>
      </p:pic>
      <p:sp>
        <p:nvSpPr>
          <p:cNvPr id="1037" name="Retângulo 1036">
            <a:extLst>
              <a:ext uri="{FF2B5EF4-FFF2-40B4-BE49-F238E27FC236}">
                <a16:creationId xmlns:a16="http://schemas.microsoft.com/office/drawing/2014/main" id="{CA9F497C-FAFB-44C2-873E-079C032E633E}"/>
              </a:ext>
            </a:extLst>
          </p:cNvPr>
          <p:cNvSpPr/>
          <p:nvPr/>
        </p:nvSpPr>
        <p:spPr>
          <a:xfrm>
            <a:off x="1010012" y="896880"/>
            <a:ext cx="23004000" cy="30168000"/>
          </a:xfrm>
          <a:prstGeom prst="rect">
            <a:avLst/>
          </a:prstGeom>
          <a:solidFill>
            <a:srgbClr val="FFFFFF">
              <a:alpha val="61961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75E5D126-36FD-4A8F-BF60-F42115FDBA7D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r="25177" b="3226"/>
          <a:stretch/>
        </p:blipFill>
        <p:spPr>
          <a:xfrm>
            <a:off x="7943076" y="304798"/>
            <a:ext cx="17316000" cy="2052447"/>
          </a:xfrm>
          <a:prstGeom prst="rect">
            <a:avLst/>
          </a:prstGeom>
        </p:spPr>
      </p:pic>
      <p:sp>
        <p:nvSpPr>
          <p:cNvPr id="8" name="Meia Moldura 7">
            <a:extLst>
              <a:ext uri="{FF2B5EF4-FFF2-40B4-BE49-F238E27FC236}">
                <a16:creationId xmlns:a16="http://schemas.microsoft.com/office/drawing/2014/main" id="{0D4A443D-B696-4497-A3DC-7DB183256910}"/>
              </a:ext>
            </a:extLst>
          </p:cNvPr>
          <p:cNvSpPr/>
          <p:nvPr/>
        </p:nvSpPr>
        <p:spPr>
          <a:xfrm>
            <a:off x="304799" y="304800"/>
            <a:ext cx="7380000" cy="7596000"/>
          </a:xfrm>
          <a:prstGeom prst="halfFrame">
            <a:avLst>
              <a:gd name="adj1" fmla="val 8241"/>
              <a:gd name="adj2" fmla="val 9100"/>
            </a:avLst>
          </a:prstGeom>
          <a:solidFill>
            <a:srgbClr val="8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 dirty="0">
              <a:solidFill>
                <a:schemeClr val="tx1"/>
              </a:solidFill>
            </a:endParaRPr>
          </a:p>
        </p:txBody>
      </p:sp>
      <p:pic>
        <p:nvPicPr>
          <p:cNvPr id="1030" name="Picture 6" descr="Resultado de imagem para ie uminho">
            <a:extLst>
              <a:ext uri="{FF2B5EF4-FFF2-40B4-BE49-F238E27FC236}">
                <a16:creationId xmlns:a16="http://schemas.microsoft.com/office/drawing/2014/main" id="{401F88B6-B826-48E9-A79F-70A7A0087D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5698" y="1031943"/>
            <a:ext cx="864000" cy="6535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tângulo 10">
            <a:extLst>
              <a:ext uri="{FF2B5EF4-FFF2-40B4-BE49-F238E27FC236}">
                <a16:creationId xmlns:a16="http://schemas.microsoft.com/office/drawing/2014/main" id="{97EADD1E-CFA5-422D-AAFF-127BF3FB5922}"/>
              </a:ext>
            </a:extLst>
          </p:cNvPr>
          <p:cNvSpPr/>
          <p:nvPr/>
        </p:nvSpPr>
        <p:spPr>
          <a:xfrm>
            <a:off x="1215707" y="2584535"/>
            <a:ext cx="22792091" cy="126944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4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TITLE</a:t>
            </a:r>
            <a:endParaRPr lang="pt-PT" sz="4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Retângulo 14">
            <a:extLst>
              <a:ext uri="{FF2B5EF4-FFF2-40B4-BE49-F238E27FC236}">
                <a16:creationId xmlns:a16="http://schemas.microsoft.com/office/drawing/2014/main" id="{789D7962-4293-43D2-BAB3-BC3891C4B2ED}"/>
              </a:ext>
            </a:extLst>
          </p:cNvPr>
          <p:cNvSpPr/>
          <p:nvPr/>
        </p:nvSpPr>
        <p:spPr>
          <a:xfrm>
            <a:off x="1215707" y="4336335"/>
            <a:ext cx="22792091" cy="280197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2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Author</a:t>
            </a:r>
            <a:r>
              <a:rPr lang="pt-PT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(s) </a:t>
            </a:r>
            <a:r>
              <a:rPr lang="pt-PT" sz="2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name</a:t>
            </a:r>
            <a:r>
              <a:rPr lang="pt-PT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(s)</a:t>
            </a:r>
            <a:endParaRPr lang="pt-PT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t-PT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E-mail(s)</a:t>
            </a:r>
          </a:p>
          <a:p>
            <a:pPr algn="ctr"/>
            <a:r>
              <a:rPr lang="pt-PT" sz="2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Institution</a:t>
            </a:r>
            <a:r>
              <a:rPr lang="pt-PT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(s)</a:t>
            </a:r>
            <a:endParaRPr lang="pt-PT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tângulo 12">
            <a:extLst>
              <a:ext uri="{FF2B5EF4-FFF2-40B4-BE49-F238E27FC236}">
                <a16:creationId xmlns:a16="http://schemas.microsoft.com/office/drawing/2014/main" id="{21EED78B-4D9A-473D-BD4B-995DF47F6CE5}"/>
              </a:ext>
            </a:extLst>
          </p:cNvPr>
          <p:cNvSpPr/>
          <p:nvPr/>
        </p:nvSpPr>
        <p:spPr>
          <a:xfrm>
            <a:off x="968209" y="7670571"/>
            <a:ext cx="7380000" cy="13816938"/>
          </a:xfrm>
          <a:prstGeom prst="rect">
            <a:avLst/>
          </a:prstGeom>
          <a:noFill/>
          <a:ln w="28575">
            <a:solidFill>
              <a:srgbClr val="8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Retângulo 16">
            <a:extLst>
              <a:ext uri="{FF2B5EF4-FFF2-40B4-BE49-F238E27FC236}">
                <a16:creationId xmlns:a16="http://schemas.microsoft.com/office/drawing/2014/main" id="{DDB4F839-52E4-434F-A005-ABDEA4F4BFAD}"/>
              </a:ext>
            </a:extLst>
          </p:cNvPr>
          <p:cNvSpPr/>
          <p:nvPr/>
        </p:nvSpPr>
        <p:spPr>
          <a:xfrm>
            <a:off x="968209" y="21853311"/>
            <a:ext cx="7380000" cy="9215716"/>
          </a:xfrm>
          <a:prstGeom prst="rect">
            <a:avLst/>
          </a:prstGeom>
          <a:noFill/>
          <a:ln w="28575">
            <a:solidFill>
              <a:srgbClr val="8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Retângulo 17">
            <a:extLst>
              <a:ext uri="{FF2B5EF4-FFF2-40B4-BE49-F238E27FC236}">
                <a16:creationId xmlns:a16="http://schemas.microsoft.com/office/drawing/2014/main" id="{996C43EE-F5C6-43FF-A3C7-0510BDE81682}"/>
              </a:ext>
            </a:extLst>
          </p:cNvPr>
          <p:cNvSpPr/>
          <p:nvPr/>
        </p:nvSpPr>
        <p:spPr>
          <a:xfrm>
            <a:off x="8730776" y="7640761"/>
            <a:ext cx="7379999" cy="23428266"/>
          </a:xfrm>
          <a:prstGeom prst="rect">
            <a:avLst/>
          </a:prstGeom>
          <a:noFill/>
          <a:ln w="28575">
            <a:solidFill>
              <a:srgbClr val="8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Retângulo 18">
            <a:extLst>
              <a:ext uri="{FF2B5EF4-FFF2-40B4-BE49-F238E27FC236}">
                <a16:creationId xmlns:a16="http://schemas.microsoft.com/office/drawing/2014/main" id="{CF5B12EA-E8C4-4D03-AE8A-76B5AC944BF6}"/>
              </a:ext>
            </a:extLst>
          </p:cNvPr>
          <p:cNvSpPr/>
          <p:nvPr/>
        </p:nvSpPr>
        <p:spPr>
          <a:xfrm>
            <a:off x="16627798" y="7713035"/>
            <a:ext cx="7380000" cy="12852800"/>
          </a:xfrm>
          <a:prstGeom prst="rect">
            <a:avLst/>
          </a:prstGeom>
          <a:noFill/>
          <a:ln w="28575">
            <a:solidFill>
              <a:srgbClr val="8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Retângulo 19">
            <a:extLst>
              <a:ext uri="{FF2B5EF4-FFF2-40B4-BE49-F238E27FC236}">
                <a16:creationId xmlns:a16="http://schemas.microsoft.com/office/drawing/2014/main" id="{0AC47D6B-6931-48BF-8C02-BAD1781476AA}"/>
              </a:ext>
            </a:extLst>
          </p:cNvPr>
          <p:cNvSpPr/>
          <p:nvPr/>
        </p:nvSpPr>
        <p:spPr>
          <a:xfrm>
            <a:off x="16601076" y="21042803"/>
            <a:ext cx="7380000" cy="10026223"/>
          </a:xfrm>
          <a:prstGeom prst="rect">
            <a:avLst/>
          </a:prstGeom>
          <a:noFill/>
          <a:ln w="28575">
            <a:solidFill>
              <a:srgbClr val="8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8" name="Imagem 27">
            <a:extLst>
              <a:ext uri="{FF2B5EF4-FFF2-40B4-BE49-F238E27FC236}">
                <a16:creationId xmlns:a16="http://schemas.microsoft.com/office/drawing/2014/main" id="{595D29BB-21E1-4B0D-A251-23A35ED2BFBC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937" y="1055963"/>
            <a:ext cx="864000" cy="535760"/>
          </a:xfrm>
          <a:prstGeom prst="rect">
            <a:avLst/>
          </a:prstGeom>
        </p:spPr>
      </p:pic>
      <p:pic>
        <p:nvPicPr>
          <p:cNvPr id="30" name="Imagem 29">
            <a:extLst>
              <a:ext uri="{FF2B5EF4-FFF2-40B4-BE49-F238E27FC236}">
                <a16:creationId xmlns:a16="http://schemas.microsoft.com/office/drawing/2014/main" id="{25B59DE3-64AE-4801-998B-FB9C17DAA559}"/>
              </a:ext>
            </a:extLst>
          </p:cNvPr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67" t="10791" r="7375" b="6573"/>
          <a:stretch/>
        </p:blipFill>
        <p:spPr>
          <a:xfrm>
            <a:off x="1891734" y="1042106"/>
            <a:ext cx="864000" cy="596637"/>
          </a:xfrm>
          <a:prstGeom prst="rect">
            <a:avLst/>
          </a:prstGeom>
        </p:spPr>
      </p:pic>
      <p:pic>
        <p:nvPicPr>
          <p:cNvPr id="1032" name="Picture 8" descr="Resultado de imagem para co-funded by the erasmus+ programme of the european union">
            <a:extLst>
              <a:ext uri="{FF2B5EF4-FFF2-40B4-BE49-F238E27FC236}">
                <a16:creationId xmlns:a16="http://schemas.microsoft.com/office/drawing/2014/main" id="{EA2527AD-873E-4DE5-9FC2-09A2DF53730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9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13" t="12542" r="3902" b="16307"/>
          <a:stretch/>
        </p:blipFill>
        <p:spPr bwMode="auto">
          <a:xfrm>
            <a:off x="2771828" y="1055963"/>
            <a:ext cx="864000" cy="5116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Imagem 30">
            <a:extLst>
              <a:ext uri="{FF2B5EF4-FFF2-40B4-BE49-F238E27FC236}">
                <a16:creationId xmlns:a16="http://schemas.microsoft.com/office/drawing/2014/main" id="{DF1D9090-8A7B-4664-A1ED-2039A176DDC0}"/>
              </a:ext>
            </a:extLst>
          </p:cNvPr>
          <p:cNvPicPr>
            <a:picLocks noChangeAspect="1"/>
          </p:cNvPicPr>
          <p:nvPr/>
        </p:nvPicPr>
        <p:blipFill rotWithShape="1">
          <a:blip r:embed="rId10"/>
          <a:srcRect l="31547" t="46336" r="34665" b="34914"/>
          <a:stretch/>
        </p:blipFill>
        <p:spPr>
          <a:xfrm>
            <a:off x="4535826" y="1084906"/>
            <a:ext cx="864000" cy="470256"/>
          </a:xfrm>
          <a:prstGeom prst="rect">
            <a:avLst/>
          </a:prstGeom>
        </p:spPr>
      </p:pic>
      <p:pic>
        <p:nvPicPr>
          <p:cNvPr id="1025" name="Imagem 1024">
            <a:extLst>
              <a:ext uri="{FF2B5EF4-FFF2-40B4-BE49-F238E27FC236}">
                <a16:creationId xmlns:a16="http://schemas.microsoft.com/office/drawing/2014/main" id="{C03CFAA0-3EC1-498D-81A9-9361BADA99D9}"/>
              </a:ext>
            </a:extLst>
          </p:cNvPr>
          <p:cNvPicPr>
            <a:picLocks noChangeAspect="1"/>
          </p:cNvPicPr>
          <p:nvPr/>
        </p:nvPicPr>
        <p:blipFill>
          <a:blip r:embed="rId11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4845" y="1076821"/>
            <a:ext cx="864000" cy="514902"/>
          </a:xfrm>
          <a:prstGeom prst="rect">
            <a:avLst/>
          </a:prstGeom>
        </p:spPr>
      </p:pic>
      <p:sp>
        <p:nvSpPr>
          <p:cNvPr id="1028" name="Retângulo 1027">
            <a:extLst>
              <a:ext uri="{FF2B5EF4-FFF2-40B4-BE49-F238E27FC236}">
                <a16:creationId xmlns:a16="http://schemas.microsoft.com/office/drawing/2014/main" id="{4DA4662B-5F1F-400A-B98B-9F32AA36EE16}"/>
              </a:ext>
            </a:extLst>
          </p:cNvPr>
          <p:cNvSpPr/>
          <p:nvPr/>
        </p:nvSpPr>
        <p:spPr>
          <a:xfrm>
            <a:off x="1178512" y="7852674"/>
            <a:ext cx="6959393" cy="482353"/>
          </a:xfrm>
          <a:prstGeom prst="rect">
            <a:avLst/>
          </a:prstGeom>
          <a:solidFill>
            <a:srgbClr val="FFFFFF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2800" b="1" cap="small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INTRODUCTION</a:t>
            </a:r>
            <a:endParaRPr lang="pt-PT" sz="2800" b="1" cap="small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Retângulo 40">
            <a:extLst>
              <a:ext uri="{FF2B5EF4-FFF2-40B4-BE49-F238E27FC236}">
                <a16:creationId xmlns:a16="http://schemas.microsoft.com/office/drawing/2014/main" id="{FECA9A4D-BC39-4F20-9E1C-BB424C412586}"/>
              </a:ext>
            </a:extLst>
          </p:cNvPr>
          <p:cNvSpPr/>
          <p:nvPr/>
        </p:nvSpPr>
        <p:spPr>
          <a:xfrm>
            <a:off x="8934326" y="7852674"/>
            <a:ext cx="6959393" cy="482353"/>
          </a:xfrm>
          <a:prstGeom prst="rect">
            <a:avLst/>
          </a:prstGeom>
          <a:solidFill>
            <a:srgbClr val="FFFFFF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2800" b="1" cap="small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RESULTS</a:t>
            </a:r>
            <a:endParaRPr lang="pt-PT" sz="2800" b="1" cap="small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Retângulo 41">
            <a:extLst>
              <a:ext uri="{FF2B5EF4-FFF2-40B4-BE49-F238E27FC236}">
                <a16:creationId xmlns:a16="http://schemas.microsoft.com/office/drawing/2014/main" id="{C08EA17C-3C8D-4253-A516-200EE7AD4B7E}"/>
              </a:ext>
            </a:extLst>
          </p:cNvPr>
          <p:cNvSpPr/>
          <p:nvPr/>
        </p:nvSpPr>
        <p:spPr>
          <a:xfrm>
            <a:off x="16838101" y="7900800"/>
            <a:ext cx="6959393" cy="482353"/>
          </a:xfrm>
          <a:prstGeom prst="rect">
            <a:avLst/>
          </a:prstGeom>
          <a:solidFill>
            <a:srgbClr val="FFFFFF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2800" b="1" cap="small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CONCLUSIONS</a:t>
            </a:r>
            <a:endParaRPr lang="pt-PT" sz="2800" b="1" cap="small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Retângulo 42">
            <a:extLst>
              <a:ext uri="{FF2B5EF4-FFF2-40B4-BE49-F238E27FC236}">
                <a16:creationId xmlns:a16="http://schemas.microsoft.com/office/drawing/2014/main" id="{1149FCEE-E271-4687-A4D1-15CE8508CF46}"/>
              </a:ext>
            </a:extLst>
          </p:cNvPr>
          <p:cNvSpPr/>
          <p:nvPr/>
        </p:nvSpPr>
        <p:spPr>
          <a:xfrm>
            <a:off x="1165899" y="22028945"/>
            <a:ext cx="6959393" cy="482353"/>
          </a:xfrm>
          <a:prstGeom prst="rect">
            <a:avLst/>
          </a:prstGeom>
          <a:solidFill>
            <a:srgbClr val="FFFFFF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2800" b="1" cap="small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METHODS</a:t>
            </a:r>
            <a:endParaRPr lang="pt-PT" sz="2800" b="1" cap="small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Retângulo 43">
            <a:extLst>
              <a:ext uri="{FF2B5EF4-FFF2-40B4-BE49-F238E27FC236}">
                <a16:creationId xmlns:a16="http://schemas.microsoft.com/office/drawing/2014/main" id="{8B67E645-FE20-491F-8AD9-D2161CD8D1DF}"/>
              </a:ext>
            </a:extLst>
          </p:cNvPr>
          <p:cNvSpPr/>
          <p:nvPr/>
        </p:nvSpPr>
        <p:spPr>
          <a:xfrm>
            <a:off x="16789974" y="21206936"/>
            <a:ext cx="6959393" cy="482353"/>
          </a:xfrm>
          <a:prstGeom prst="rect">
            <a:avLst/>
          </a:prstGeom>
          <a:solidFill>
            <a:srgbClr val="FFFFFF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2800" b="1" cap="small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REFERENCES</a:t>
            </a:r>
            <a:endParaRPr lang="pt-PT" sz="2800" b="1" cap="small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29" name="Retângulo 1028">
            <a:extLst>
              <a:ext uri="{FF2B5EF4-FFF2-40B4-BE49-F238E27FC236}">
                <a16:creationId xmlns:a16="http://schemas.microsoft.com/office/drawing/2014/main" id="{4B0604C7-41D4-4A1E-A791-03641F349B12}"/>
              </a:ext>
            </a:extLst>
          </p:cNvPr>
          <p:cNvSpPr/>
          <p:nvPr/>
        </p:nvSpPr>
        <p:spPr>
          <a:xfrm>
            <a:off x="0" y="31545994"/>
            <a:ext cx="25199975" cy="548494"/>
          </a:xfrm>
          <a:prstGeom prst="rect">
            <a:avLst/>
          </a:prstGeom>
          <a:solidFill>
            <a:srgbClr val="8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31" name="Retângulo 1030">
            <a:extLst>
              <a:ext uri="{FF2B5EF4-FFF2-40B4-BE49-F238E27FC236}">
                <a16:creationId xmlns:a16="http://schemas.microsoft.com/office/drawing/2014/main" id="{AD9EAF73-A3A1-4CBA-B4D1-285543486B4E}"/>
              </a:ext>
            </a:extLst>
          </p:cNvPr>
          <p:cNvSpPr/>
          <p:nvPr/>
        </p:nvSpPr>
        <p:spPr>
          <a:xfrm>
            <a:off x="1165899" y="8566054"/>
            <a:ext cx="6959392" cy="12640882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 sz="2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Retângulo 46">
            <a:extLst>
              <a:ext uri="{FF2B5EF4-FFF2-40B4-BE49-F238E27FC236}">
                <a16:creationId xmlns:a16="http://schemas.microsoft.com/office/drawing/2014/main" id="{0AC4681E-D6CD-492F-B953-D78DBCFCF32B}"/>
              </a:ext>
            </a:extLst>
          </p:cNvPr>
          <p:cNvSpPr/>
          <p:nvPr/>
        </p:nvSpPr>
        <p:spPr>
          <a:xfrm>
            <a:off x="16934354" y="8609952"/>
            <a:ext cx="6840000" cy="1169935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 sz="2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Retângulo 47">
            <a:extLst>
              <a:ext uri="{FF2B5EF4-FFF2-40B4-BE49-F238E27FC236}">
                <a16:creationId xmlns:a16="http://schemas.microsoft.com/office/drawing/2014/main" id="{AD444470-6B1A-4A3E-ACE9-A6D0A825C5A0}"/>
              </a:ext>
            </a:extLst>
          </p:cNvPr>
          <p:cNvSpPr/>
          <p:nvPr/>
        </p:nvSpPr>
        <p:spPr>
          <a:xfrm>
            <a:off x="8961484" y="8498173"/>
            <a:ext cx="6959392" cy="2228533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 sz="2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Retângulo 48">
            <a:extLst>
              <a:ext uri="{FF2B5EF4-FFF2-40B4-BE49-F238E27FC236}">
                <a16:creationId xmlns:a16="http://schemas.microsoft.com/office/drawing/2014/main" id="{E86FCAA1-F01A-41A6-B987-D83F08E45F61}"/>
              </a:ext>
            </a:extLst>
          </p:cNvPr>
          <p:cNvSpPr/>
          <p:nvPr/>
        </p:nvSpPr>
        <p:spPr>
          <a:xfrm>
            <a:off x="16849670" y="21901437"/>
            <a:ext cx="6840000" cy="8882066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 sz="2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Retângulo 49">
            <a:extLst>
              <a:ext uri="{FF2B5EF4-FFF2-40B4-BE49-F238E27FC236}">
                <a16:creationId xmlns:a16="http://schemas.microsoft.com/office/drawing/2014/main" id="{D6EB5946-C8BE-4A3B-A48C-A3C053FE066A}"/>
              </a:ext>
            </a:extLst>
          </p:cNvPr>
          <p:cNvSpPr/>
          <p:nvPr/>
        </p:nvSpPr>
        <p:spPr>
          <a:xfrm>
            <a:off x="1215707" y="22726937"/>
            <a:ext cx="6840000" cy="8104692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 sz="2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Resultado de imagem para municipio Braga">
            <a:extLst>
              <a:ext uri="{FF2B5EF4-FFF2-40B4-BE49-F238E27FC236}">
                <a16:creationId xmlns:a16="http://schemas.microsoft.com/office/drawing/2014/main" id="{6754BA7B-7C63-4830-93C0-224EEC143BA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3" t="21757" r="46082" b="23976"/>
          <a:stretch/>
        </p:blipFill>
        <p:spPr bwMode="auto">
          <a:xfrm>
            <a:off x="3659882" y="1031943"/>
            <a:ext cx="864000" cy="5149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7152265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</TotalTime>
  <Words>15</Words>
  <Application>Microsoft Office PowerPoint</Application>
  <PresentationFormat>Personalizados</PresentationFormat>
  <Paragraphs>16</Paragraphs>
  <Slides>1</Slides>
  <Notes>1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Silvia Cunha</dc:creator>
  <cp:lastModifiedBy>Revisão</cp:lastModifiedBy>
  <cp:revision>9</cp:revision>
  <dcterms:created xsi:type="dcterms:W3CDTF">2018-02-06T23:27:04Z</dcterms:created>
  <dcterms:modified xsi:type="dcterms:W3CDTF">2018-02-07T16:42:53Z</dcterms:modified>
</cp:coreProperties>
</file>