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A5F00"/>
    <a:srgbClr val="800000"/>
    <a:srgbClr val="FAF0CD"/>
    <a:srgbClr val="FBF1CE"/>
    <a:srgbClr val="FCF2C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931" autoAdjust="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71635-D598-42BB-A8ED-851BB52F359E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29770-726F-4380-AE55-04C915050C7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5108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4015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8030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2046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6061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20076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4091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8106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2122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800" b="1" dirty="0"/>
              <a:t>SUGESTÃO DE APRESENTAÇÃO</a:t>
            </a:r>
            <a:r>
              <a:rPr lang="pt-PT" sz="2800" dirty="0"/>
              <a:t/>
            </a:r>
            <a:br>
              <a:rPr lang="pt-PT" sz="2800" dirty="0"/>
            </a:br>
            <a:r>
              <a:rPr lang="pt-PT" sz="2800" dirty="0"/>
              <a:t>Cada autor poderá efetuar as alterações que entender.</a:t>
            </a:r>
          </a:p>
          <a:p>
            <a:r>
              <a:rPr lang="pt-PT" sz="2800" dirty="0"/>
              <a:t>Recomendação de TIPO DE LETRA: </a:t>
            </a:r>
            <a:r>
              <a:rPr lang="pt-PT" sz="2800" dirty="0" err="1"/>
              <a:t>Arial</a:t>
            </a:r>
            <a:endParaRPr lang="pt-PT" sz="28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29770-726F-4380-AE55-04C915050C7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446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240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327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179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041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232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178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611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533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9496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051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181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rgbClr val="FCF2CF"/>
            </a:gs>
            <a:gs pos="0">
              <a:schemeClr val="accent4">
                <a:alpha val="0"/>
                <a:lumMod val="0"/>
                <a:lumOff val="100000"/>
              </a:schemeClr>
            </a:gs>
            <a:gs pos="81000">
              <a:srgbClr val="FAF0CD"/>
            </a:gs>
            <a:gs pos="95000">
              <a:srgbClr val="FAF0CD"/>
            </a:gs>
            <a:gs pos="100000">
              <a:srgbClr val="FBF1C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31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Imagem 1034">
            <a:extLst>
              <a:ext uri="{FF2B5EF4-FFF2-40B4-BE49-F238E27FC236}">
                <a16:creationId xmlns:a16="http://schemas.microsoft.com/office/drawing/2014/main" id="{96F6755C-0007-49EB-B094-02A821252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86000"/>
                    </a14:imgEffect>
                    <a14:imgEffect>
                      <a14:colorTemperature colorTemp="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37072">
            <a:off x="6936854" y="3390563"/>
            <a:ext cx="5417733" cy="3409133"/>
          </a:xfrm>
          <a:prstGeom prst="rect">
            <a:avLst/>
          </a:prstGeom>
        </p:spPr>
      </p:pic>
      <p:sp>
        <p:nvSpPr>
          <p:cNvPr id="1037" name="Retângulo 1036">
            <a:extLst>
              <a:ext uri="{FF2B5EF4-FFF2-40B4-BE49-F238E27FC236}">
                <a16:creationId xmlns:a16="http://schemas.microsoft.com/office/drawing/2014/main" id="{CA9F497C-FAFB-44C2-873E-079C032E633E}"/>
              </a:ext>
            </a:extLst>
          </p:cNvPr>
          <p:cNvSpPr/>
          <p:nvPr/>
        </p:nvSpPr>
        <p:spPr>
          <a:xfrm>
            <a:off x="441658" y="347822"/>
            <a:ext cx="11340000" cy="5910736"/>
          </a:xfrm>
          <a:prstGeom prst="rect">
            <a:avLst/>
          </a:prstGeom>
          <a:solidFill>
            <a:srgbClr val="FFFFFF">
              <a:alpha val="61961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355" tIns="9678" rIns="19355" bIns="96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sz="50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5E5D126-36FD-4A8F-BF60-F42115FDBA7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5177" b="3226"/>
          <a:stretch/>
        </p:blipFill>
        <p:spPr>
          <a:xfrm>
            <a:off x="3162788" y="287979"/>
            <a:ext cx="8135178" cy="1026116"/>
          </a:xfrm>
          <a:prstGeom prst="rect">
            <a:avLst/>
          </a:prstGeom>
        </p:spPr>
      </p:pic>
      <p:sp>
        <p:nvSpPr>
          <p:cNvPr id="8" name="Meia Moldura 7">
            <a:extLst>
              <a:ext uri="{FF2B5EF4-FFF2-40B4-BE49-F238E27FC236}">
                <a16:creationId xmlns:a16="http://schemas.microsoft.com/office/drawing/2014/main" id="{0D4A443D-B696-4497-A3DC-7DB183256910}"/>
              </a:ext>
            </a:extLst>
          </p:cNvPr>
          <p:cNvSpPr/>
          <p:nvPr/>
        </p:nvSpPr>
        <p:spPr>
          <a:xfrm>
            <a:off x="292712" y="248987"/>
            <a:ext cx="2700000" cy="2700000"/>
          </a:xfrm>
          <a:prstGeom prst="halfFrame">
            <a:avLst>
              <a:gd name="adj1" fmla="val 8241"/>
              <a:gd name="adj2" fmla="val 7775"/>
            </a:avLst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355" tIns="9678" rIns="19355" bIns="96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106" dirty="0">
                <a:solidFill>
                  <a:schemeClr val="tx1"/>
                </a:solidFill>
              </a:rPr>
              <a:t>,</a:t>
            </a:r>
          </a:p>
        </p:txBody>
      </p:sp>
      <p:pic>
        <p:nvPicPr>
          <p:cNvPr id="1030" name="Picture 6" descr="Resultado de imagem para ie uminho">
            <a:extLst>
              <a:ext uri="{FF2B5EF4-FFF2-40B4-BE49-F238E27FC236}">
                <a16:creationId xmlns:a16="http://schemas.microsoft.com/office/drawing/2014/main" id="{401F88B6-B826-48E9-A79F-70A7A0087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24" y="2144880"/>
            <a:ext cx="864000" cy="65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id="{595D29BB-21E1-4B0D-A251-23A35ED2BF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50" y="576740"/>
            <a:ext cx="864000" cy="434716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25B59DE3-64AE-4801-998B-FB9C17DAA559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7" t="10791" r="7375" b="6573"/>
          <a:stretch/>
        </p:blipFill>
        <p:spPr>
          <a:xfrm>
            <a:off x="1505299" y="568120"/>
            <a:ext cx="864000" cy="484118"/>
          </a:xfrm>
          <a:prstGeom prst="rect">
            <a:avLst/>
          </a:prstGeom>
        </p:spPr>
      </p:pic>
      <p:pic>
        <p:nvPicPr>
          <p:cNvPr id="1032" name="Picture 8" descr="Resultado de imagem para co-funded by the erasmus+ programme of the european union">
            <a:extLst>
              <a:ext uri="{FF2B5EF4-FFF2-40B4-BE49-F238E27FC236}">
                <a16:creationId xmlns:a16="http://schemas.microsoft.com/office/drawing/2014/main" id="{EA2527AD-873E-4DE5-9FC2-09A2DF5373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t="12542" r="3902" b="16307"/>
          <a:stretch/>
        </p:blipFill>
        <p:spPr bwMode="auto">
          <a:xfrm>
            <a:off x="587850" y="1183223"/>
            <a:ext cx="864000" cy="34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DF1D9090-8A7B-4664-A1ED-2039A176DDC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547" t="46336" r="34665" b="34914"/>
          <a:stretch/>
        </p:blipFill>
        <p:spPr>
          <a:xfrm>
            <a:off x="568800" y="1643826"/>
            <a:ext cx="864000" cy="408152"/>
          </a:xfrm>
          <a:prstGeom prst="rect">
            <a:avLst/>
          </a:prstGeom>
        </p:spPr>
      </p:pic>
      <p:pic>
        <p:nvPicPr>
          <p:cNvPr id="1025" name="Imagem 1024">
            <a:extLst>
              <a:ext uri="{FF2B5EF4-FFF2-40B4-BE49-F238E27FC236}">
                <a16:creationId xmlns:a16="http://schemas.microsoft.com/office/drawing/2014/main" id="{C03CFAA0-3EC1-498D-81A9-9361BADA99D9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349" y="1643826"/>
            <a:ext cx="864000" cy="481990"/>
          </a:xfrm>
          <a:prstGeom prst="rect">
            <a:avLst/>
          </a:prstGeom>
        </p:spPr>
      </p:pic>
      <p:sp>
        <p:nvSpPr>
          <p:cNvPr id="1029" name="Retângulo 1028">
            <a:extLst>
              <a:ext uri="{FF2B5EF4-FFF2-40B4-BE49-F238E27FC236}">
                <a16:creationId xmlns:a16="http://schemas.microsoft.com/office/drawing/2014/main" id="{4B0604C7-41D4-4A1E-A791-03641F349B12}"/>
              </a:ext>
            </a:extLst>
          </p:cNvPr>
          <p:cNvSpPr/>
          <p:nvPr/>
        </p:nvSpPr>
        <p:spPr>
          <a:xfrm>
            <a:off x="0" y="6414928"/>
            <a:ext cx="12204000" cy="216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355" tIns="9678" rIns="19355" bIns="96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sz="10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CaixaDeTexto 18">
            <a:extLst>
              <a:ext uri="{FF2B5EF4-FFF2-40B4-BE49-F238E27FC236}">
                <a16:creationId xmlns:a16="http://schemas.microsoft.com/office/drawing/2014/main" id="{EA38DCEA-D4C6-487C-8ED3-E3F32BE28541}"/>
              </a:ext>
            </a:extLst>
          </p:cNvPr>
          <p:cNvSpPr txBox="1"/>
          <p:nvPr/>
        </p:nvSpPr>
        <p:spPr>
          <a:xfrm>
            <a:off x="1019850" y="4733885"/>
            <a:ext cx="10460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Nome(s) do(s) autor(es)</a:t>
            </a:r>
          </a:p>
          <a:p>
            <a:pPr algn="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E-mail(s)</a:t>
            </a:r>
          </a:p>
          <a:p>
            <a:pPr algn="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Instituição(ões)</a:t>
            </a:r>
          </a:p>
        </p:txBody>
      </p:sp>
      <p:sp>
        <p:nvSpPr>
          <p:cNvPr id="56" name="CaixaDeTexto 13">
            <a:extLst>
              <a:ext uri="{FF2B5EF4-FFF2-40B4-BE49-F238E27FC236}">
                <a16:creationId xmlns:a16="http://schemas.microsoft.com/office/drawing/2014/main" id="{E4270D49-D018-4AA5-B208-673D955B1E79}"/>
              </a:ext>
            </a:extLst>
          </p:cNvPr>
          <p:cNvSpPr txBox="1"/>
          <p:nvPr/>
        </p:nvSpPr>
        <p:spPr>
          <a:xfrm>
            <a:off x="506550" y="3365751"/>
            <a:ext cx="11243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Temática: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sz="2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autor deverá alterar o texto de acordo com a área temática na qual se insere a sua comunicação)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aixaDeTexto 18">
            <a:extLst>
              <a:ext uri="{FF2B5EF4-FFF2-40B4-BE49-F238E27FC236}">
                <a16:creationId xmlns:a16="http://schemas.microsoft.com/office/drawing/2014/main" id="{4C438BBC-4C30-44D2-A5F0-FDB5F736E85B}"/>
              </a:ext>
            </a:extLst>
          </p:cNvPr>
          <p:cNvSpPr txBox="1"/>
          <p:nvPr/>
        </p:nvSpPr>
        <p:spPr>
          <a:xfrm>
            <a:off x="1408524" y="5951546"/>
            <a:ext cx="8517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Dia, Mês, Ano</a:t>
            </a:r>
          </a:p>
        </p:txBody>
      </p:sp>
      <p:sp>
        <p:nvSpPr>
          <p:cNvPr id="1038" name="Retângulo 1037">
            <a:extLst>
              <a:ext uri="{FF2B5EF4-FFF2-40B4-BE49-F238E27FC236}">
                <a16:creationId xmlns:a16="http://schemas.microsoft.com/office/drawing/2014/main" id="{4EFBFB75-9013-47E8-825A-93EAD7D82FF5}"/>
              </a:ext>
            </a:extLst>
          </p:cNvPr>
          <p:cNvSpPr/>
          <p:nvPr/>
        </p:nvSpPr>
        <p:spPr>
          <a:xfrm>
            <a:off x="2913831" y="1470465"/>
            <a:ext cx="8384135" cy="1537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</a:p>
          <a:p>
            <a:pPr algn="ctr"/>
            <a:r>
              <a:rPr lang="pt-PT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(cada autor deverá alterar o texto e inserir o título da sua comunicação)</a:t>
            </a:r>
            <a:endParaRPr lang="pt-PT" sz="4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" name="Picture 2" descr="Resultado de imagem para municipio Braga">
            <a:extLst>
              <a:ext uri="{FF2B5EF4-FFF2-40B4-BE49-F238E27FC236}">
                <a16:creationId xmlns:a16="http://schemas.microsoft.com/office/drawing/2014/main" id="{116FA078-8775-4C52-922C-FC6416E346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" t="21757" r="46082" b="23976"/>
          <a:stretch/>
        </p:blipFill>
        <p:spPr bwMode="auto">
          <a:xfrm>
            <a:off x="1528039" y="1050245"/>
            <a:ext cx="864000" cy="51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52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A13F8-9B0F-4DC5-BA54-932BAF78C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(Acrescentar/Apagar quantos diapositivos forem necessários)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99C0574-AA3A-4AF6-82B6-B29EA08FD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0517E0E-548B-48D7-8A53-953563C5E095}"/>
              </a:ext>
            </a:extLst>
          </p:cNvPr>
          <p:cNvSpPr/>
          <p:nvPr/>
        </p:nvSpPr>
        <p:spPr>
          <a:xfrm>
            <a:off x="0" y="6414928"/>
            <a:ext cx="12204000" cy="216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355" tIns="9678" rIns="19355" bIns="96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sz="10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42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66</Words>
  <Application>Microsoft Office PowerPoint</Application>
  <PresentationFormat>Ecrã Panorâmico</PresentationFormat>
  <Paragraphs>12</Paragraphs>
  <Slides>2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(Acrescentar/Apagar quantos diapositivos forem necessários)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Cunha</dc:creator>
  <cp:lastModifiedBy>Revisão</cp:lastModifiedBy>
  <cp:revision>14</cp:revision>
  <dcterms:created xsi:type="dcterms:W3CDTF">2018-02-06T23:27:04Z</dcterms:created>
  <dcterms:modified xsi:type="dcterms:W3CDTF">2018-02-07T16:47:57Z</dcterms:modified>
</cp:coreProperties>
</file>