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A5F00"/>
    <a:srgbClr val="800000"/>
    <a:srgbClr val="FAF0CD"/>
    <a:srgbClr val="FBF1CE"/>
    <a:srgbClr val="FCF2C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2931" autoAdjust="0"/>
  </p:normalViewPr>
  <p:slideViewPr>
    <p:cSldViewPr snapToGrid="0">
      <p:cViewPr varScale="1">
        <p:scale>
          <a:sx n="67" d="100"/>
          <a:sy n="67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71635-D598-42BB-A8ED-851BB52F359E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29770-726F-4380-AE55-04C915050C7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95108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8030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1pPr>
    <a:lvl2pPr marL="384015" algn="l" defTabSz="768030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2pPr>
    <a:lvl3pPr marL="768030" algn="l" defTabSz="768030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3pPr>
    <a:lvl4pPr marL="1152046" algn="l" defTabSz="768030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4pPr>
    <a:lvl5pPr marL="1536061" algn="l" defTabSz="768030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5pPr>
    <a:lvl6pPr marL="1920076" algn="l" defTabSz="768030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6pPr>
    <a:lvl7pPr marL="2304091" algn="l" defTabSz="768030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7pPr>
    <a:lvl8pPr marL="2688106" algn="l" defTabSz="768030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8pPr>
    <a:lvl9pPr marL="3072122" algn="l" defTabSz="768030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PRESENTATION SUGGESTION</a:t>
            </a:r>
          </a:p>
          <a:p>
            <a:r>
              <a:rPr lang="en-US" sz="2800" dirty="0" smtClean="0"/>
              <a:t>  </a:t>
            </a:r>
            <a:br>
              <a:rPr lang="en-US" sz="2800" dirty="0" smtClean="0"/>
            </a:br>
            <a:r>
              <a:rPr lang="en-US" sz="2800" dirty="0" smtClean="0"/>
              <a:t>Each author will be able to make the changes.</a:t>
            </a:r>
            <a:endParaRPr lang="en-US" sz="2800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29770-726F-4380-AE55-04C915050C79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64461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92402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83275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91797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50417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6232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91788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4611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0533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94969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30517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31814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9000">
              <a:srgbClr val="FCF2CF"/>
            </a:gs>
            <a:gs pos="0">
              <a:schemeClr val="accent4">
                <a:alpha val="0"/>
                <a:lumMod val="0"/>
                <a:lumOff val="100000"/>
              </a:schemeClr>
            </a:gs>
            <a:gs pos="81000">
              <a:srgbClr val="FAF0CD"/>
            </a:gs>
            <a:gs pos="95000">
              <a:srgbClr val="FAF0CD"/>
            </a:gs>
            <a:gs pos="100000">
              <a:srgbClr val="FBF1CE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F1420-A7DD-4DC3-8333-2D580130F9A3}" type="datetimeFigureOut">
              <a:rPr lang="pt-PT" smtClean="0"/>
              <a:t>07/02/2018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0FBA9-884C-4352-9BE5-7A6CA2DD64B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316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microsoft.com/office/2007/relationships/hdphoto" Target="../media/hdphoto1.wdp"/><Relationship Id="rId9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Imagem 1034">
            <a:extLst>
              <a:ext uri="{FF2B5EF4-FFF2-40B4-BE49-F238E27FC236}">
                <a16:creationId xmlns:a16="http://schemas.microsoft.com/office/drawing/2014/main" id="{96F6755C-0007-49EB-B094-02A821252C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86000"/>
                    </a14:imgEffect>
                    <a14:imgEffect>
                      <a14:colorTemperature colorTemp="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37072">
            <a:off x="6936854" y="3390563"/>
            <a:ext cx="5417733" cy="3409133"/>
          </a:xfrm>
          <a:prstGeom prst="rect">
            <a:avLst/>
          </a:prstGeom>
        </p:spPr>
      </p:pic>
      <p:sp>
        <p:nvSpPr>
          <p:cNvPr id="1037" name="Retângulo 1036">
            <a:extLst>
              <a:ext uri="{FF2B5EF4-FFF2-40B4-BE49-F238E27FC236}">
                <a16:creationId xmlns:a16="http://schemas.microsoft.com/office/drawing/2014/main" id="{CA9F497C-FAFB-44C2-873E-079C032E633E}"/>
              </a:ext>
            </a:extLst>
          </p:cNvPr>
          <p:cNvSpPr/>
          <p:nvPr/>
        </p:nvSpPr>
        <p:spPr>
          <a:xfrm>
            <a:off x="441658" y="347822"/>
            <a:ext cx="11340000" cy="5910736"/>
          </a:xfrm>
          <a:prstGeom prst="rect">
            <a:avLst/>
          </a:prstGeom>
          <a:solidFill>
            <a:srgbClr val="FFFFFF">
              <a:alpha val="61961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355" tIns="9678" rIns="19355" bIns="96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PT" sz="50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5E5D126-36FD-4A8F-BF60-F42115FDBA7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25177" b="3226"/>
          <a:stretch/>
        </p:blipFill>
        <p:spPr>
          <a:xfrm>
            <a:off x="3162788" y="287979"/>
            <a:ext cx="8135178" cy="1026116"/>
          </a:xfrm>
          <a:prstGeom prst="rect">
            <a:avLst/>
          </a:prstGeom>
        </p:spPr>
      </p:pic>
      <p:sp>
        <p:nvSpPr>
          <p:cNvPr id="8" name="Meia Moldura 7">
            <a:extLst>
              <a:ext uri="{FF2B5EF4-FFF2-40B4-BE49-F238E27FC236}">
                <a16:creationId xmlns:a16="http://schemas.microsoft.com/office/drawing/2014/main" id="{0D4A443D-B696-4497-A3DC-7DB183256910}"/>
              </a:ext>
            </a:extLst>
          </p:cNvPr>
          <p:cNvSpPr/>
          <p:nvPr/>
        </p:nvSpPr>
        <p:spPr>
          <a:xfrm>
            <a:off x="292712" y="248987"/>
            <a:ext cx="2700000" cy="2700000"/>
          </a:xfrm>
          <a:prstGeom prst="halfFrame">
            <a:avLst>
              <a:gd name="adj1" fmla="val 8241"/>
              <a:gd name="adj2" fmla="val 7775"/>
            </a:avLst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355" tIns="9678" rIns="19355" bIns="96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PT" sz="106" dirty="0">
                <a:solidFill>
                  <a:schemeClr val="tx1"/>
                </a:solidFill>
              </a:rPr>
              <a:t>,</a:t>
            </a:r>
          </a:p>
        </p:txBody>
      </p:sp>
      <p:pic>
        <p:nvPicPr>
          <p:cNvPr id="1030" name="Picture 6" descr="Resultado de imagem para ie uminho">
            <a:extLst>
              <a:ext uri="{FF2B5EF4-FFF2-40B4-BE49-F238E27FC236}">
                <a16:creationId xmlns:a16="http://schemas.microsoft.com/office/drawing/2014/main" id="{401F88B6-B826-48E9-A79F-70A7A0087D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24" y="2144880"/>
            <a:ext cx="864000" cy="653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Imagem 27">
            <a:extLst>
              <a:ext uri="{FF2B5EF4-FFF2-40B4-BE49-F238E27FC236}">
                <a16:creationId xmlns:a16="http://schemas.microsoft.com/office/drawing/2014/main" id="{595D29BB-21E1-4B0D-A251-23A35ED2BFB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850" y="576740"/>
            <a:ext cx="864000" cy="434716"/>
          </a:xfrm>
          <a:prstGeom prst="rect">
            <a:avLst/>
          </a:prstGeom>
        </p:spPr>
      </p:pic>
      <p:pic>
        <p:nvPicPr>
          <p:cNvPr id="30" name="Imagem 29">
            <a:extLst>
              <a:ext uri="{FF2B5EF4-FFF2-40B4-BE49-F238E27FC236}">
                <a16:creationId xmlns:a16="http://schemas.microsoft.com/office/drawing/2014/main" id="{25B59DE3-64AE-4801-998B-FB9C17DAA559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7" t="10791" r="7375" b="6573"/>
          <a:stretch/>
        </p:blipFill>
        <p:spPr>
          <a:xfrm>
            <a:off x="1505299" y="568120"/>
            <a:ext cx="864000" cy="484118"/>
          </a:xfrm>
          <a:prstGeom prst="rect">
            <a:avLst/>
          </a:prstGeom>
        </p:spPr>
      </p:pic>
      <p:pic>
        <p:nvPicPr>
          <p:cNvPr id="1032" name="Picture 8" descr="Resultado de imagem para co-funded by the erasmus+ programme of the european union">
            <a:extLst>
              <a:ext uri="{FF2B5EF4-FFF2-40B4-BE49-F238E27FC236}">
                <a16:creationId xmlns:a16="http://schemas.microsoft.com/office/drawing/2014/main" id="{EA2527AD-873E-4DE5-9FC2-09A2DF5373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3" t="12542" r="3902" b="16307"/>
          <a:stretch/>
        </p:blipFill>
        <p:spPr bwMode="auto">
          <a:xfrm>
            <a:off x="587850" y="1183223"/>
            <a:ext cx="864000" cy="34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Imagem 30">
            <a:extLst>
              <a:ext uri="{FF2B5EF4-FFF2-40B4-BE49-F238E27FC236}">
                <a16:creationId xmlns:a16="http://schemas.microsoft.com/office/drawing/2014/main" id="{DF1D9090-8A7B-4664-A1ED-2039A176DDC0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31547" t="46336" r="34665" b="34914"/>
          <a:stretch/>
        </p:blipFill>
        <p:spPr>
          <a:xfrm>
            <a:off x="568800" y="1643826"/>
            <a:ext cx="864000" cy="408152"/>
          </a:xfrm>
          <a:prstGeom prst="rect">
            <a:avLst/>
          </a:prstGeom>
        </p:spPr>
      </p:pic>
      <p:pic>
        <p:nvPicPr>
          <p:cNvPr id="1025" name="Imagem 1024">
            <a:extLst>
              <a:ext uri="{FF2B5EF4-FFF2-40B4-BE49-F238E27FC236}">
                <a16:creationId xmlns:a16="http://schemas.microsoft.com/office/drawing/2014/main" id="{C03CFAA0-3EC1-498D-81A9-9361BADA99D9}"/>
              </a:ext>
            </a:extLst>
          </p:cNvPr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349" y="1643826"/>
            <a:ext cx="864000" cy="481990"/>
          </a:xfrm>
          <a:prstGeom prst="rect">
            <a:avLst/>
          </a:prstGeom>
        </p:spPr>
      </p:pic>
      <p:sp>
        <p:nvSpPr>
          <p:cNvPr id="1029" name="Retângulo 1028">
            <a:extLst>
              <a:ext uri="{FF2B5EF4-FFF2-40B4-BE49-F238E27FC236}">
                <a16:creationId xmlns:a16="http://schemas.microsoft.com/office/drawing/2014/main" id="{4B0604C7-41D4-4A1E-A791-03641F349B12}"/>
              </a:ext>
            </a:extLst>
          </p:cNvPr>
          <p:cNvSpPr/>
          <p:nvPr/>
        </p:nvSpPr>
        <p:spPr>
          <a:xfrm>
            <a:off x="0" y="6414928"/>
            <a:ext cx="12204000" cy="216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355" tIns="9678" rIns="19355" bIns="96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PT" sz="10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CaixaDeTexto 18">
            <a:extLst>
              <a:ext uri="{FF2B5EF4-FFF2-40B4-BE49-F238E27FC236}">
                <a16:creationId xmlns:a16="http://schemas.microsoft.com/office/drawing/2014/main" id="{EA38DCEA-D4C6-487C-8ED3-E3F32BE28541}"/>
              </a:ext>
            </a:extLst>
          </p:cNvPr>
          <p:cNvSpPr txBox="1"/>
          <p:nvPr/>
        </p:nvSpPr>
        <p:spPr>
          <a:xfrm>
            <a:off x="1019850" y="4733885"/>
            <a:ext cx="10460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Author(s) Name(s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pt-B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E-mail(s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r"/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Institution(s)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CaixaDeTexto 13">
            <a:extLst>
              <a:ext uri="{FF2B5EF4-FFF2-40B4-BE49-F238E27FC236}">
                <a16:creationId xmlns:a16="http://schemas.microsoft.com/office/drawing/2014/main" id="{E4270D49-D018-4AA5-B208-673D955B1E79}"/>
              </a:ext>
            </a:extLst>
          </p:cNvPr>
          <p:cNvSpPr txBox="1"/>
          <p:nvPr/>
        </p:nvSpPr>
        <p:spPr>
          <a:xfrm>
            <a:off x="506550" y="3365751"/>
            <a:ext cx="112437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Theme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 (each author should change the text according to the thematic area in which his communication is inserted)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CaixaDeTexto 18">
            <a:extLst>
              <a:ext uri="{FF2B5EF4-FFF2-40B4-BE49-F238E27FC236}">
                <a16:creationId xmlns:a16="http://schemas.microsoft.com/office/drawing/2014/main" id="{4C438BBC-4C30-44D2-A5F0-FDB5F736E85B}"/>
              </a:ext>
            </a:extLst>
          </p:cNvPr>
          <p:cNvSpPr txBox="1"/>
          <p:nvPr/>
        </p:nvSpPr>
        <p:spPr>
          <a:xfrm>
            <a:off x="1408524" y="5951546"/>
            <a:ext cx="85170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Month, Year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8" name="Retângulo 1037">
            <a:extLst>
              <a:ext uri="{FF2B5EF4-FFF2-40B4-BE49-F238E27FC236}">
                <a16:creationId xmlns:a16="http://schemas.microsoft.com/office/drawing/2014/main" id="{4EFBFB75-9013-47E8-825A-93EAD7D82FF5}"/>
              </a:ext>
            </a:extLst>
          </p:cNvPr>
          <p:cNvSpPr/>
          <p:nvPr/>
        </p:nvSpPr>
        <p:spPr>
          <a:xfrm>
            <a:off x="2913831" y="1470465"/>
            <a:ext cx="8384135" cy="1537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4400" b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pt-PT" sz="44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PT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the title of your communication</a:t>
            </a:r>
            <a:r>
              <a:rPr lang="pt-PT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t-PT" sz="4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" name="Picture 2" descr="Resultado de imagem para municipio Braga">
            <a:extLst>
              <a:ext uri="{FF2B5EF4-FFF2-40B4-BE49-F238E27FC236}">
                <a16:creationId xmlns:a16="http://schemas.microsoft.com/office/drawing/2014/main" id="{116FA078-8775-4C52-922C-FC6416E346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3" t="21757" r="46082" b="23976"/>
          <a:stretch/>
        </p:blipFill>
        <p:spPr bwMode="auto">
          <a:xfrm>
            <a:off x="1528039" y="1050245"/>
            <a:ext cx="864000" cy="51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1522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2A13F8-9B0F-4DC5-BA54-932BAF78C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Add / Delete as many slides as needed</a:t>
            </a:r>
            <a:r>
              <a:rPr lang="pt-P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t-PT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99C0574-AA3A-4AF6-82B6-B29EA08FD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F0517E0E-548B-48D7-8A53-953563C5E095}"/>
              </a:ext>
            </a:extLst>
          </p:cNvPr>
          <p:cNvSpPr/>
          <p:nvPr/>
        </p:nvSpPr>
        <p:spPr>
          <a:xfrm>
            <a:off x="0" y="6414928"/>
            <a:ext cx="12204000" cy="216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355" tIns="9678" rIns="19355" bIns="967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PT" sz="10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2424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57</Words>
  <Application>Microsoft Office PowerPoint</Application>
  <PresentationFormat>Ecrã Panorâmico</PresentationFormat>
  <Paragraphs>12</Paragraphs>
  <Slides>2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(Add / Delete as many slides as needed)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Silvia Cunha</dc:creator>
  <cp:lastModifiedBy>Revisão</cp:lastModifiedBy>
  <cp:revision>14</cp:revision>
  <dcterms:created xsi:type="dcterms:W3CDTF">2018-02-06T23:27:04Z</dcterms:created>
  <dcterms:modified xsi:type="dcterms:W3CDTF">2018-02-07T16:47:37Z</dcterms:modified>
</cp:coreProperties>
</file>